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1" r:id="rId2"/>
    <p:sldId id="359" r:id="rId3"/>
    <p:sldId id="358" r:id="rId4"/>
    <p:sldId id="313" r:id="rId5"/>
    <p:sldId id="368" r:id="rId6"/>
    <p:sldId id="315" r:id="rId7"/>
    <p:sldId id="342"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60" r:id="rId24"/>
    <p:sldId id="361" r:id="rId25"/>
    <p:sldId id="362" r:id="rId26"/>
    <p:sldId id="363" r:id="rId27"/>
    <p:sldId id="364" r:id="rId28"/>
    <p:sldId id="365" r:id="rId29"/>
    <p:sldId id="366" r:id="rId30"/>
    <p:sldId id="367" r:id="rId31"/>
    <p:sldId id="262" r:id="rId3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30C0E5-9F68-4305-8120-429E0DF5A81A}">
          <p14:sldIdLst>
            <p14:sldId id="311"/>
            <p14:sldId id="359"/>
            <p14:sldId id="358"/>
            <p14:sldId id="313"/>
            <p14:sldId id="368"/>
            <p14:sldId id="315"/>
            <p14:sldId id="342"/>
            <p14:sldId id="343"/>
            <p14:sldId id="344"/>
            <p14:sldId id="345"/>
            <p14:sldId id="346"/>
            <p14:sldId id="347"/>
            <p14:sldId id="348"/>
            <p14:sldId id="349"/>
            <p14:sldId id="350"/>
            <p14:sldId id="351"/>
            <p14:sldId id="352"/>
            <p14:sldId id="353"/>
            <p14:sldId id="354"/>
            <p14:sldId id="355"/>
            <p14:sldId id="356"/>
            <p14:sldId id="357"/>
            <p14:sldId id="360"/>
            <p14:sldId id="361"/>
            <p14:sldId id="362"/>
            <p14:sldId id="363"/>
            <p14:sldId id="364"/>
            <p14:sldId id="365"/>
            <p14:sldId id="366"/>
            <p14:sldId id="367"/>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161"/>
    <a:srgbClr val="C7CCD4"/>
    <a:srgbClr val="9098A8"/>
    <a:srgbClr val="2396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000" autoAdjust="0"/>
    <p:restoredTop sz="94660"/>
  </p:normalViewPr>
  <p:slideViewPr>
    <p:cSldViewPr snapToGrid="0" showGuides="1">
      <p:cViewPr varScale="1">
        <p:scale>
          <a:sx n="128" d="100"/>
          <a:sy n="128" d="100"/>
        </p:scale>
        <p:origin x="1472" y="176"/>
      </p:cViewPr>
      <p:guideLst>
        <p:guide orient="horz" pos="2160"/>
        <p:guide pos="3840"/>
      </p:guideLst>
    </p:cSldViewPr>
  </p:slideViewPr>
  <p:notesTextViewPr>
    <p:cViewPr>
      <p:scale>
        <a:sx n="1" d="1"/>
        <a:sy n="1" d="1"/>
      </p:scale>
      <p:origin x="0" y="0"/>
    </p:cViewPr>
  </p:notesTextViewPr>
  <p:notesViewPr>
    <p:cSldViewPr snapToGrid="0" showGuides="1">
      <p:cViewPr varScale="1">
        <p:scale>
          <a:sx n="51" d="100"/>
          <a:sy n="51" d="100"/>
        </p:scale>
        <p:origin x="203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734702-6F00-455E-B8F9-D9BC15CD34AA}" type="datetimeFigureOut">
              <a:rPr lang="nl-BE" smtClean="0"/>
              <a:t>22/11/2019</a:t>
            </a:fld>
            <a:endParaRPr lang="nl-B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5FD33A-1208-4215-B93D-A238BC36BC78}" type="slidenum">
              <a:rPr lang="nl-BE" smtClean="0"/>
              <a:t>‹#›</a:t>
            </a:fld>
            <a:endParaRPr lang="nl-BE"/>
          </a:p>
        </p:txBody>
      </p:sp>
    </p:spTree>
    <p:extLst>
      <p:ext uri="{BB962C8B-B14F-4D97-AF65-F5344CB8AC3E}">
        <p14:creationId xmlns:p14="http://schemas.microsoft.com/office/powerpoint/2010/main" val="3959940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9FB66E-6D85-4DC2-844B-4E31D7F94ED9}" type="datetimeFigureOut">
              <a:rPr lang="nl-BE" smtClean="0"/>
              <a:t>22/11/2019</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19331-25E0-4E09-9123-C6DE142ACC27}" type="slidenum">
              <a:rPr lang="nl-BE" smtClean="0"/>
              <a:t>‹#›</a:t>
            </a:fld>
            <a:endParaRPr lang="nl-BE"/>
          </a:p>
        </p:txBody>
      </p:sp>
    </p:spTree>
    <p:extLst>
      <p:ext uri="{BB962C8B-B14F-4D97-AF65-F5344CB8AC3E}">
        <p14:creationId xmlns:p14="http://schemas.microsoft.com/office/powerpoint/2010/main" val="3462927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2E19331-25E0-4E09-9123-C6DE142ACC27}" type="slidenum">
              <a:rPr lang="nl-BE" smtClean="0"/>
              <a:t>1</a:t>
            </a:fld>
            <a:endParaRPr lang="nl-BE"/>
          </a:p>
        </p:txBody>
      </p:sp>
    </p:spTree>
    <p:extLst>
      <p:ext uri="{BB962C8B-B14F-4D97-AF65-F5344CB8AC3E}">
        <p14:creationId xmlns:p14="http://schemas.microsoft.com/office/powerpoint/2010/main" val="23850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2E19331-25E0-4E09-9123-C6DE142ACC27}" type="slidenum">
              <a:rPr lang="nl-BE" smtClean="0"/>
              <a:t>2</a:t>
            </a:fld>
            <a:endParaRPr lang="nl-BE"/>
          </a:p>
        </p:txBody>
      </p:sp>
    </p:spTree>
    <p:extLst>
      <p:ext uri="{BB962C8B-B14F-4D97-AF65-F5344CB8AC3E}">
        <p14:creationId xmlns:p14="http://schemas.microsoft.com/office/powerpoint/2010/main" val="342888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2E19331-25E0-4E09-9123-C6DE142ACC27}" type="slidenum">
              <a:rPr lang="nl-BE" smtClean="0"/>
              <a:t>3</a:t>
            </a:fld>
            <a:endParaRPr lang="nl-BE"/>
          </a:p>
        </p:txBody>
      </p:sp>
    </p:spTree>
    <p:extLst>
      <p:ext uri="{BB962C8B-B14F-4D97-AF65-F5344CB8AC3E}">
        <p14:creationId xmlns:p14="http://schemas.microsoft.com/office/powerpoint/2010/main" val="1656386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4842000" cy="1332000"/>
          </a:xfrm>
        </p:spPr>
        <p:txBody>
          <a:bodyPr anchor="t" anchorCtr="0"/>
          <a:lstStyle>
            <a:lvl1pPr algn="l">
              <a:lnSpc>
                <a:spcPct val="85000"/>
              </a:lnSpc>
              <a:defRPr sz="6000" cap="all" baseline="0"/>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2671200"/>
            <a:ext cx="4842000" cy="332399"/>
          </a:xfrm>
        </p:spPr>
        <p:txBody>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22" name="Picture Placeholder 21"/>
          <p:cNvSpPr>
            <a:spLocks noGrp="1"/>
          </p:cNvSpPr>
          <p:nvPr>
            <p:ph type="pic" sz="quarter" idx="13"/>
          </p:nvPr>
        </p:nvSpPr>
        <p:spPr>
          <a:xfrm>
            <a:off x="6097125" y="-1"/>
            <a:ext cx="6094875" cy="6858000"/>
          </a:xfrm>
          <a:custGeom>
            <a:avLst/>
            <a:gdLst>
              <a:gd name="connsiteX0" fmla="*/ 75 w 6094875"/>
              <a:gd name="connsiteY0" fmla="*/ 0 h 6858000"/>
              <a:gd name="connsiteX1" fmla="*/ 2998569 w 6094875"/>
              <a:gd name="connsiteY1" fmla="*/ 0 h 6858000"/>
              <a:gd name="connsiteX2" fmla="*/ 4456575 w 6094875"/>
              <a:gd name="connsiteY2" fmla="*/ 0 h 6858000"/>
              <a:gd name="connsiteX3" fmla="*/ 6094875 w 6094875"/>
              <a:gd name="connsiteY3" fmla="*/ 0 h 6858000"/>
              <a:gd name="connsiteX4" fmla="*/ 6094875 w 6094875"/>
              <a:gd name="connsiteY4" fmla="*/ 6857999 h 6858000"/>
              <a:gd name="connsiteX5" fmla="*/ 2998820 w 6094875"/>
              <a:gd name="connsiteY5" fmla="*/ 6857999 h 6858000"/>
              <a:gd name="connsiteX6" fmla="*/ 2998800 w 6094875"/>
              <a:gd name="connsiteY6" fmla="*/ 6858000 h 6858000"/>
              <a:gd name="connsiteX7" fmla="*/ 2998780 w 6094875"/>
              <a:gd name="connsiteY7" fmla="*/ 6857999 h 6858000"/>
              <a:gd name="connsiteX8" fmla="*/ 2998569 w 6094875"/>
              <a:gd name="connsiteY8" fmla="*/ 6857999 h 6858000"/>
              <a:gd name="connsiteX9" fmla="*/ 2998569 w 6094875"/>
              <a:gd name="connsiteY9" fmla="*/ 6857989 h 6858000"/>
              <a:gd name="connsiteX10" fmla="*/ 2692190 w 6094875"/>
              <a:gd name="connsiteY10" fmla="*/ 6842518 h 6858000"/>
              <a:gd name="connsiteX11" fmla="*/ 0 w 6094875"/>
              <a:gd name="connsiteY11" fmla="*/ 3859200 h 6858000"/>
              <a:gd name="connsiteX12" fmla="*/ 120 w 6094875"/>
              <a:gd name="connsiteY12" fmla="*/ 3854450 h 6858000"/>
              <a:gd name="connsiteX13" fmla="*/ 75 w 6094875"/>
              <a:gd name="connsiteY13" fmla="*/ 3854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4875" h="6858000">
                <a:moveTo>
                  <a:pt x="75" y="0"/>
                </a:moveTo>
                <a:lnTo>
                  <a:pt x="2998569" y="0"/>
                </a:lnTo>
                <a:lnTo>
                  <a:pt x="4456575" y="0"/>
                </a:lnTo>
                <a:lnTo>
                  <a:pt x="6094875" y="0"/>
                </a:lnTo>
                <a:lnTo>
                  <a:pt x="6094875" y="6857999"/>
                </a:lnTo>
                <a:lnTo>
                  <a:pt x="2998820" y="6857999"/>
                </a:lnTo>
                <a:lnTo>
                  <a:pt x="2998800" y="6858000"/>
                </a:lnTo>
                <a:lnTo>
                  <a:pt x="2998780" y="6857999"/>
                </a:lnTo>
                <a:lnTo>
                  <a:pt x="2998569" y="6857999"/>
                </a:lnTo>
                <a:lnTo>
                  <a:pt x="2998569" y="6857989"/>
                </a:lnTo>
                <a:lnTo>
                  <a:pt x="2692190" y="6842518"/>
                </a:lnTo>
                <a:cubicBezTo>
                  <a:pt x="1180026" y="6688949"/>
                  <a:pt x="0" y="5411880"/>
                  <a:pt x="0" y="3859200"/>
                </a:cubicBezTo>
                <a:lnTo>
                  <a:pt x="120" y="3854450"/>
                </a:lnTo>
                <a:lnTo>
                  <a:pt x="75" y="3854450"/>
                </a:lnTo>
                <a:close/>
              </a:path>
            </a:pathLst>
          </a:custGeom>
          <a:noFill/>
        </p:spPr>
        <p:txBody>
          <a:bodyPr wrap="square" tIns="360000">
            <a:noAutofit/>
          </a:bodyPr>
          <a:lstStyle>
            <a:lvl1pPr marL="0" indent="0" algn="ctr">
              <a:buFontTx/>
              <a:buNone/>
              <a:defRPr/>
            </a:lvl1pPr>
          </a:lstStyle>
          <a:p>
            <a:r>
              <a:rPr lang="en-US"/>
              <a:t>Click icon to add picture</a:t>
            </a:r>
            <a:endParaRPr lang="nl-BE" dirty="0"/>
          </a:p>
        </p:txBody>
      </p:sp>
      <p:sp>
        <p:nvSpPr>
          <p:cNvPr id="4" name="Date Placeholder 3"/>
          <p:cNvSpPr>
            <a:spLocks noGrp="1"/>
          </p:cNvSpPr>
          <p:nvPr>
            <p:ph type="dt" sz="half" idx="14"/>
          </p:nvPr>
        </p:nvSpPr>
        <p:spPr>
          <a:xfrm>
            <a:off x="806400" y="3024000"/>
            <a:ext cx="2743200" cy="216000"/>
          </a:xfrm>
        </p:spPr>
        <p:txBody>
          <a:bodyPr/>
          <a:lstStyle/>
          <a:p>
            <a:fld id="{5EAE72F0-0566-4F84-9566-1C430D94A3AF}" type="datetimeFigureOut">
              <a:rPr lang="nl-BE" smtClean="0"/>
              <a:pPr/>
              <a:t>22/11/2019</a:t>
            </a:fld>
            <a:endParaRPr lang="nl-BE" dirty="0"/>
          </a:p>
        </p:txBody>
      </p:sp>
      <p:sp>
        <p:nvSpPr>
          <p:cNvPr id="5" name="Footer Placeholder 4"/>
          <p:cNvSpPr>
            <a:spLocks noGrp="1"/>
          </p:cNvSpPr>
          <p:nvPr>
            <p:ph type="ftr" sz="quarter" idx="15"/>
          </p:nvPr>
        </p:nvSpPr>
        <p:spPr/>
        <p:txBody>
          <a:bodyPr/>
          <a:lstStyle/>
          <a:p>
            <a:endParaRPr lang="nl-BE"/>
          </a:p>
        </p:txBody>
      </p:sp>
      <p:sp>
        <p:nvSpPr>
          <p:cNvPr id="6" name="Slide Number Placeholder 5"/>
          <p:cNvSpPr>
            <a:spLocks noGrp="1"/>
          </p:cNvSpPr>
          <p:nvPr>
            <p:ph type="sldNum" sz="quarter" idx="16"/>
          </p:nvPr>
        </p:nvSpPr>
        <p:spPr/>
        <p:txBody>
          <a:bodyPr/>
          <a:lstStyle/>
          <a:p>
            <a:fld id="{071E8715-2743-4B49-AEF4-EF9DD82FBF59}" type="slidenum">
              <a:rPr lang="nl-BE" smtClean="0"/>
              <a:pPr/>
              <a:t>‹#›</a:t>
            </a:fld>
            <a:endParaRPr lang="nl-BE"/>
          </a:p>
        </p:txBody>
      </p:sp>
    </p:spTree>
    <p:extLst>
      <p:ext uri="{BB962C8B-B14F-4D97-AF65-F5344CB8AC3E}">
        <p14:creationId xmlns:p14="http://schemas.microsoft.com/office/powerpoint/2010/main" val="1965760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1886400"/>
            <a:ext cx="5198400" cy="30110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5EAE72F0-0566-4F84-9566-1C430D94A3AF}" type="datetimeFigureOut">
              <a:rPr lang="nl-BE" smtClean="0"/>
              <a:t>22/11/2019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8" name="Text Placeholder 7"/>
          <p:cNvSpPr>
            <a:spLocks noGrp="1"/>
          </p:cNvSpPr>
          <p:nvPr>
            <p:ph type="body" sz="quarter" idx="13"/>
          </p:nvPr>
        </p:nvSpPr>
        <p:spPr>
          <a:xfrm>
            <a:off x="806450" y="1281600"/>
            <a:ext cx="5198400" cy="332399"/>
          </a:xfrm>
        </p:spPr>
        <p:txBody>
          <a:bodyPr/>
          <a:lstStyle>
            <a:lvl1pPr marL="0" indent="0">
              <a:lnSpc>
                <a:spcPct val="90000"/>
              </a:lnSpc>
              <a:spcAft>
                <a:spcPts val="0"/>
              </a:spcAft>
              <a:buNone/>
              <a:defRPr sz="2400" b="1">
                <a:latin typeface="+mj-lt"/>
              </a:defRPr>
            </a:lvl1pPr>
          </a:lstStyle>
          <a:p>
            <a:pPr lvl="0"/>
            <a:r>
              <a:rPr lang="en-US"/>
              <a:t>Click to edit Master text styles</a:t>
            </a:r>
          </a:p>
        </p:txBody>
      </p:sp>
      <p:sp>
        <p:nvSpPr>
          <p:cNvPr id="9" name="Title 8"/>
          <p:cNvSpPr>
            <a:spLocks noGrp="1"/>
          </p:cNvSpPr>
          <p:nvPr>
            <p:ph type="title"/>
          </p:nvPr>
        </p:nvSpPr>
        <p:spPr>
          <a:xfrm>
            <a:off x="806400" y="806400"/>
            <a:ext cx="5198400" cy="417600"/>
          </a:xfrm>
        </p:spPr>
        <p:txBody>
          <a:bodyPr/>
          <a:lstStyle/>
          <a:p>
            <a:r>
              <a:rPr lang="en-US"/>
              <a:t>Click to edit Master title style</a:t>
            </a:r>
            <a:endParaRPr lang="nl-BE" dirty="0"/>
          </a:p>
        </p:txBody>
      </p:sp>
      <p:sp>
        <p:nvSpPr>
          <p:cNvPr id="7" name="Picture Placeholder 6"/>
          <p:cNvSpPr>
            <a:spLocks noGrp="1"/>
          </p:cNvSpPr>
          <p:nvPr>
            <p:ph type="pic" sz="quarter" idx="14"/>
          </p:nvPr>
        </p:nvSpPr>
        <p:spPr>
          <a:xfrm>
            <a:off x="6184800" y="806400"/>
            <a:ext cx="5198400" cy="4953600"/>
          </a:xfrm>
        </p:spPr>
        <p:txBody>
          <a:bodyPr tIns="360000">
            <a:noAutofit/>
          </a:bodyPr>
          <a:lstStyle>
            <a:lvl1pPr marL="0" indent="0" algn="ctr">
              <a:buNone/>
              <a:defRPr/>
            </a:lvl1pPr>
          </a:lstStyle>
          <a:p>
            <a:r>
              <a:rPr lang="en-US"/>
              <a:t>Click icon to add picture</a:t>
            </a:r>
            <a:endParaRPr lang="nl-BE"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1970502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1522800"/>
            <a:ext cx="5198400" cy="30110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5EAE72F0-0566-4F84-9566-1C430D94A3AF}" type="datetimeFigureOut">
              <a:rPr lang="nl-BE" smtClean="0"/>
              <a:t>22/11/2019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9" name="Title 8"/>
          <p:cNvSpPr>
            <a:spLocks noGrp="1"/>
          </p:cNvSpPr>
          <p:nvPr>
            <p:ph type="title"/>
          </p:nvPr>
        </p:nvSpPr>
        <p:spPr>
          <a:xfrm>
            <a:off x="806400" y="806400"/>
            <a:ext cx="5198400" cy="417600"/>
          </a:xfrm>
        </p:spPr>
        <p:txBody>
          <a:bodyPr/>
          <a:lstStyle/>
          <a:p>
            <a:r>
              <a:rPr lang="en-US"/>
              <a:t>Click to edit Master title style</a:t>
            </a:r>
            <a:endParaRPr lang="nl-BE" dirty="0"/>
          </a:p>
        </p:txBody>
      </p:sp>
      <p:sp>
        <p:nvSpPr>
          <p:cNvPr id="7" name="Picture Placeholder 6"/>
          <p:cNvSpPr>
            <a:spLocks noGrp="1"/>
          </p:cNvSpPr>
          <p:nvPr>
            <p:ph type="pic" sz="quarter" idx="14"/>
          </p:nvPr>
        </p:nvSpPr>
        <p:spPr>
          <a:xfrm>
            <a:off x="6184800" y="806400"/>
            <a:ext cx="5198400" cy="4953600"/>
          </a:xfrm>
        </p:spPr>
        <p:txBody>
          <a:bodyPr tIns="360000">
            <a:noAutofit/>
          </a:bodyPr>
          <a:lstStyle>
            <a:lvl1pPr marL="0" indent="0" algn="ctr">
              <a:buNone/>
              <a:defRPr/>
            </a:lvl1pPr>
          </a:lstStyle>
          <a:p>
            <a:r>
              <a:rPr lang="en-US"/>
              <a:t>Click icon to add picture</a:t>
            </a:r>
            <a:endParaRPr lang="nl-BE"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1936501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Content and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1886400"/>
            <a:ext cx="5198400" cy="30110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5EAE72F0-0566-4F84-9566-1C430D94A3AF}" type="datetimeFigureOut">
              <a:rPr lang="nl-BE" smtClean="0"/>
              <a:t>22/11/2019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8" name="Text Placeholder 7"/>
          <p:cNvSpPr>
            <a:spLocks noGrp="1"/>
          </p:cNvSpPr>
          <p:nvPr>
            <p:ph type="body" sz="quarter" idx="13"/>
          </p:nvPr>
        </p:nvSpPr>
        <p:spPr>
          <a:xfrm>
            <a:off x="806450" y="1281600"/>
            <a:ext cx="5198400" cy="332399"/>
          </a:xfrm>
        </p:spPr>
        <p:txBody>
          <a:bodyPr/>
          <a:lstStyle>
            <a:lvl1pPr marL="0" indent="0">
              <a:lnSpc>
                <a:spcPct val="90000"/>
              </a:lnSpc>
              <a:spcAft>
                <a:spcPts val="0"/>
              </a:spcAft>
              <a:buNone/>
              <a:defRPr sz="2400" b="1">
                <a:latin typeface="+mj-lt"/>
              </a:defRPr>
            </a:lvl1pPr>
          </a:lstStyle>
          <a:p>
            <a:pPr lvl="0"/>
            <a:r>
              <a:rPr lang="en-US"/>
              <a:t>Click to edit Master text styles</a:t>
            </a:r>
          </a:p>
        </p:txBody>
      </p:sp>
      <p:sp>
        <p:nvSpPr>
          <p:cNvPr id="9" name="Title 8"/>
          <p:cNvSpPr>
            <a:spLocks noGrp="1"/>
          </p:cNvSpPr>
          <p:nvPr>
            <p:ph type="title"/>
          </p:nvPr>
        </p:nvSpPr>
        <p:spPr>
          <a:xfrm>
            <a:off x="806400" y="806400"/>
            <a:ext cx="5198400" cy="417600"/>
          </a:xfrm>
        </p:spPr>
        <p:txBody>
          <a:bodyPr/>
          <a:lstStyle/>
          <a:p>
            <a:r>
              <a:rPr lang="en-US"/>
              <a:t>Click to edit Master title style</a:t>
            </a:r>
            <a:endParaRPr lang="nl-BE"/>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12" name="Chart Placeholder 10"/>
          <p:cNvSpPr>
            <a:spLocks noGrp="1"/>
          </p:cNvSpPr>
          <p:nvPr>
            <p:ph type="chart" sz="quarter" idx="15"/>
          </p:nvPr>
        </p:nvSpPr>
        <p:spPr>
          <a:xfrm>
            <a:off x="6184750" y="806400"/>
            <a:ext cx="5198450" cy="4953600"/>
          </a:xfrm>
        </p:spPr>
        <p:txBody>
          <a:bodyPr tIns="360000">
            <a:noAutofit/>
          </a:bodyPr>
          <a:lstStyle>
            <a:lvl1pPr marL="0" indent="0" algn="ctr">
              <a:buNone/>
              <a:defRPr/>
            </a:lvl1pPr>
          </a:lstStyle>
          <a:p>
            <a:r>
              <a:rPr lang="en-US"/>
              <a:t>Click icon to add chart</a:t>
            </a:r>
            <a:endParaRPr lang="nl-BE" dirty="0"/>
          </a:p>
        </p:txBody>
      </p:sp>
    </p:spTree>
    <p:extLst>
      <p:ext uri="{BB962C8B-B14F-4D97-AF65-F5344CB8AC3E}">
        <p14:creationId xmlns:p14="http://schemas.microsoft.com/office/powerpoint/2010/main" val="1090593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Content and Chart">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1522800"/>
            <a:ext cx="5198400" cy="30110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5EAE72F0-0566-4F84-9566-1C430D94A3AF}" type="datetimeFigureOut">
              <a:rPr lang="nl-BE" smtClean="0"/>
              <a:t>22/11/2019</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9" name="Title 8"/>
          <p:cNvSpPr>
            <a:spLocks noGrp="1"/>
          </p:cNvSpPr>
          <p:nvPr>
            <p:ph type="title"/>
          </p:nvPr>
        </p:nvSpPr>
        <p:spPr>
          <a:xfrm>
            <a:off x="806400" y="806400"/>
            <a:ext cx="5198400" cy="417600"/>
          </a:xfrm>
        </p:spPr>
        <p:txBody>
          <a:bodyPr/>
          <a:lstStyle/>
          <a:p>
            <a:r>
              <a:rPr lang="en-US"/>
              <a:t>Click to edit Master title style</a:t>
            </a:r>
            <a:endParaRPr lang="nl-BE"/>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12" name="Chart Placeholder 10"/>
          <p:cNvSpPr>
            <a:spLocks noGrp="1"/>
          </p:cNvSpPr>
          <p:nvPr>
            <p:ph type="chart" sz="quarter" idx="15"/>
          </p:nvPr>
        </p:nvSpPr>
        <p:spPr>
          <a:xfrm>
            <a:off x="6184750" y="806400"/>
            <a:ext cx="5198450" cy="4953600"/>
          </a:xfrm>
        </p:spPr>
        <p:txBody>
          <a:bodyPr tIns="360000">
            <a:noAutofit/>
          </a:bodyPr>
          <a:lstStyle>
            <a:lvl1pPr marL="0" indent="0" algn="ctr">
              <a:buNone/>
              <a:defRPr/>
            </a:lvl1pPr>
          </a:lstStyle>
          <a:p>
            <a:r>
              <a:rPr lang="en-US"/>
              <a:t>Click icon to add chart</a:t>
            </a:r>
            <a:endParaRPr lang="nl-BE" dirty="0"/>
          </a:p>
        </p:txBody>
      </p:sp>
    </p:spTree>
    <p:extLst>
      <p:ext uri="{BB962C8B-B14F-4D97-AF65-F5344CB8AC3E}">
        <p14:creationId xmlns:p14="http://schemas.microsoft.com/office/powerpoint/2010/main" val="3740393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4 Colum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20628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Date Placeholder 3"/>
          <p:cNvSpPr>
            <a:spLocks noGrp="1"/>
          </p:cNvSpPr>
          <p:nvPr>
            <p:ph type="dt" sz="half" idx="10"/>
          </p:nvPr>
        </p:nvSpPr>
        <p:spPr/>
        <p:txBody>
          <a:bodyPr/>
          <a:lstStyle>
            <a:lvl1pPr>
              <a:defRPr/>
            </a:lvl1pPr>
          </a:lstStyle>
          <a:p>
            <a:fld id="{2770C6B7-0707-4BFC-AD97-69EEA6393BBD}" type="datetime3">
              <a:rPr lang="nl-BE" smtClean="0"/>
              <a:pPr/>
              <a:t>22.11.19</a:t>
            </a:fld>
            <a:endParaRPr lang="nl-BE" dirty="0"/>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8" name="Text Placeholder 7"/>
          <p:cNvSpPr>
            <a:spLocks noGrp="1"/>
          </p:cNvSpPr>
          <p:nvPr>
            <p:ph type="body" sz="quarter" idx="13"/>
          </p:nvPr>
        </p:nvSpPr>
        <p:spPr>
          <a:xfrm>
            <a:off x="806450" y="1281600"/>
            <a:ext cx="10580350" cy="332399"/>
          </a:xfrm>
        </p:spPr>
        <p:txBody>
          <a:bodyPr/>
          <a:lstStyle>
            <a:lvl1pPr marL="0" indent="0">
              <a:lnSpc>
                <a:spcPct val="90000"/>
              </a:lnSpc>
              <a:spcAft>
                <a:spcPts val="0"/>
              </a:spcAft>
              <a:buNone/>
              <a:defRPr sz="2400" b="1">
                <a:latin typeface="+mj-lt"/>
              </a:defRPr>
            </a:lvl1pPr>
          </a:lstStyle>
          <a:p>
            <a:pPr lvl="0"/>
            <a:r>
              <a:rPr lang="en-US"/>
              <a:t>Click to edit Master text styles</a:t>
            </a:r>
          </a:p>
        </p:txBody>
      </p:sp>
      <p:sp>
        <p:nvSpPr>
          <p:cNvPr id="9" name="Title 8"/>
          <p:cNvSpPr>
            <a:spLocks noGrp="1"/>
          </p:cNvSpPr>
          <p:nvPr>
            <p:ph type="title"/>
          </p:nvPr>
        </p:nvSpPr>
        <p:spPr/>
        <p:txBody>
          <a:bodyPr/>
          <a:lstStyle/>
          <a:p>
            <a:r>
              <a:rPr lang="en-US"/>
              <a:t>Click to edit Master title style</a:t>
            </a:r>
            <a:endParaRPr lang="nl-BE"/>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11" name="Content Placeholder 2"/>
          <p:cNvSpPr>
            <a:spLocks noGrp="1"/>
          </p:cNvSpPr>
          <p:nvPr>
            <p:ph idx="14"/>
          </p:nvPr>
        </p:nvSpPr>
        <p:spPr>
          <a:xfrm>
            <a:off x="3586400" y="20628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Content Placeholder 2"/>
          <p:cNvSpPr>
            <a:spLocks noGrp="1"/>
          </p:cNvSpPr>
          <p:nvPr>
            <p:ph idx="15"/>
          </p:nvPr>
        </p:nvSpPr>
        <p:spPr>
          <a:xfrm>
            <a:off x="6366400" y="20628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3" name="Content Placeholder 2"/>
          <p:cNvSpPr>
            <a:spLocks noGrp="1"/>
          </p:cNvSpPr>
          <p:nvPr>
            <p:ph idx="16"/>
          </p:nvPr>
        </p:nvSpPr>
        <p:spPr>
          <a:xfrm>
            <a:off x="9146400" y="20628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21885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4 Column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16992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fld id="{2770C6B7-0707-4BFC-AD97-69EEA6393BBD}" type="datetime3">
              <a:rPr lang="nl-BE" smtClean="0"/>
              <a:pPr/>
              <a:t>22.11.19</a:t>
            </a:fld>
            <a:endParaRPr lang="nl-BE" dirty="0"/>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9" name="Title 8"/>
          <p:cNvSpPr>
            <a:spLocks noGrp="1"/>
          </p:cNvSpPr>
          <p:nvPr>
            <p:ph type="title"/>
          </p:nvPr>
        </p:nvSpPr>
        <p:spPr/>
        <p:txBody>
          <a:bodyPr/>
          <a:lstStyle/>
          <a:p>
            <a:r>
              <a:rPr lang="en-US"/>
              <a:t>Click to edit Master title style</a:t>
            </a:r>
            <a:endParaRPr lang="nl-BE"/>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11" name="Content Placeholder 2"/>
          <p:cNvSpPr>
            <a:spLocks noGrp="1"/>
          </p:cNvSpPr>
          <p:nvPr>
            <p:ph idx="14"/>
          </p:nvPr>
        </p:nvSpPr>
        <p:spPr>
          <a:xfrm>
            <a:off x="3586400" y="16992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2" name="Content Placeholder 2"/>
          <p:cNvSpPr>
            <a:spLocks noGrp="1"/>
          </p:cNvSpPr>
          <p:nvPr>
            <p:ph idx="15"/>
          </p:nvPr>
        </p:nvSpPr>
        <p:spPr>
          <a:xfrm>
            <a:off x="6366400" y="16992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3" name="Content Placeholder 2"/>
          <p:cNvSpPr>
            <a:spLocks noGrp="1"/>
          </p:cNvSpPr>
          <p:nvPr>
            <p:ph idx="16"/>
          </p:nvPr>
        </p:nvSpPr>
        <p:spPr>
          <a:xfrm>
            <a:off x="9146400" y="1699200"/>
            <a:ext cx="2239200" cy="3700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2842466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dirty="0"/>
          </a:p>
        </p:txBody>
      </p:sp>
      <p:sp>
        <p:nvSpPr>
          <p:cNvPr id="3" name="Content Placeholder 2"/>
          <p:cNvSpPr>
            <a:spLocks noGrp="1"/>
          </p:cNvSpPr>
          <p:nvPr>
            <p:ph sz="half" idx="1"/>
          </p:nvPr>
        </p:nvSpPr>
        <p:spPr>
          <a:xfrm>
            <a:off x="806400" y="1886400"/>
            <a:ext cx="5181600" cy="39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Content Placeholder 3"/>
          <p:cNvSpPr>
            <a:spLocks noGrp="1"/>
          </p:cNvSpPr>
          <p:nvPr>
            <p:ph sz="half" idx="2"/>
          </p:nvPr>
        </p:nvSpPr>
        <p:spPr>
          <a:xfrm>
            <a:off x="6204000" y="1886400"/>
            <a:ext cx="5181600" cy="39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Date Placeholder 4"/>
          <p:cNvSpPr>
            <a:spLocks noGrp="1"/>
          </p:cNvSpPr>
          <p:nvPr>
            <p:ph type="dt" sz="half" idx="10"/>
          </p:nvPr>
        </p:nvSpPr>
        <p:spPr/>
        <p:txBody>
          <a:bodyPr/>
          <a:lstStyle/>
          <a:p>
            <a:fld id="{5EAE72F0-0566-4F84-9566-1C430D94A3AF}" type="datetimeFigureOut">
              <a:rPr lang="nl-BE" smtClean="0"/>
              <a:t>22/11/2019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071E8715-2743-4B49-AEF4-EF9DD82FBF59}" type="slidenum">
              <a:rPr lang="nl-BE" smtClean="0"/>
              <a:t>‹#›</a:t>
            </a:fld>
            <a:endParaRPr lang="nl-BE"/>
          </a:p>
        </p:txBody>
      </p:sp>
      <p:sp>
        <p:nvSpPr>
          <p:cNvPr id="8" name="Text Placeholder 7"/>
          <p:cNvSpPr>
            <a:spLocks noGrp="1"/>
          </p:cNvSpPr>
          <p:nvPr>
            <p:ph type="body" sz="quarter" idx="13"/>
          </p:nvPr>
        </p:nvSpPr>
        <p:spPr>
          <a:xfrm>
            <a:off x="806450" y="1281600"/>
            <a:ext cx="10580350" cy="332399"/>
          </a:xfrm>
        </p:spPr>
        <p:txBody>
          <a:bodyPr/>
          <a:lstStyle>
            <a:lvl1pPr marL="0" indent="0">
              <a:lnSpc>
                <a:spcPct val="90000"/>
              </a:lnSpc>
              <a:spcAft>
                <a:spcPts val="0"/>
              </a:spcAft>
              <a:buNone/>
              <a:defRPr sz="2400" b="1">
                <a:latin typeface="+mj-lt"/>
              </a:defRPr>
            </a:lvl1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3834573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dirty="0"/>
          </a:p>
        </p:txBody>
      </p:sp>
      <p:sp>
        <p:nvSpPr>
          <p:cNvPr id="3" name="Content Placeholder 2"/>
          <p:cNvSpPr>
            <a:spLocks noGrp="1"/>
          </p:cNvSpPr>
          <p:nvPr>
            <p:ph sz="half" idx="1"/>
          </p:nvPr>
        </p:nvSpPr>
        <p:spPr>
          <a:xfrm>
            <a:off x="806400" y="152280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Content Placeholder 3"/>
          <p:cNvSpPr>
            <a:spLocks noGrp="1"/>
          </p:cNvSpPr>
          <p:nvPr>
            <p:ph sz="half" idx="2"/>
          </p:nvPr>
        </p:nvSpPr>
        <p:spPr>
          <a:xfrm>
            <a:off x="6204000" y="152280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5EAE72F0-0566-4F84-9566-1C430D94A3AF}" type="datetimeFigureOut">
              <a:rPr lang="nl-BE" smtClean="0"/>
              <a:t>22/11/2019</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071E8715-2743-4B49-AEF4-EF9DD82FBF59}" type="slidenum">
              <a:rPr lang="nl-BE" smtClean="0"/>
              <a:t>‹#›</a:t>
            </a:fld>
            <a:endParaRPr lang="nl-BE"/>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1573114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5EAE72F0-0566-4F84-9566-1C430D94A3AF}" type="datetimeFigureOut">
              <a:rPr lang="nl-BE" smtClean="0"/>
              <a:t>22/11/2019</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071E8715-2743-4B49-AEF4-EF9DD82FBF59}" type="slidenum">
              <a:rPr lang="nl-BE" smtClean="0"/>
              <a:t>‹#›</a:t>
            </a:fld>
            <a:endParaRPr lang="nl-BE"/>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794411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5EAE72F0-0566-4F84-9566-1C430D94A3AF}" type="datetimeFigureOut">
              <a:rPr lang="nl-BE" smtClean="0"/>
              <a:t>22/11/2019</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071E8715-2743-4B49-AEF4-EF9DD82FBF59}" type="slidenum">
              <a:rPr lang="nl-BE" smtClean="0"/>
              <a:t>‹#›</a:t>
            </a:fld>
            <a:endParaRPr lang="nl-BE"/>
          </a:p>
        </p:txBody>
      </p:sp>
      <p:sp>
        <p:nvSpPr>
          <p:cNvPr id="7" name="Chart Placeholder 6"/>
          <p:cNvSpPr>
            <a:spLocks noGrp="1"/>
          </p:cNvSpPr>
          <p:nvPr>
            <p:ph type="chart" sz="quarter" idx="13"/>
          </p:nvPr>
        </p:nvSpPr>
        <p:spPr>
          <a:xfrm>
            <a:off x="662400" y="1792800"/>
            <a:ext cx="10868400" cy="3629070"/>
          </a:xfrm>
        </p:spPr>
        <p:txBody>
          <a:bodyPr tIns="360000">
            <a:noAutofit/>
          </a:bodyPr>
          <a:lstStyle>
            <a:lvl1pPr marL="0" indent="0" algn="ctr">
              <a:buNone/>
              <a:defRPr/>
            </a:lvl1pPr>
          </a:lstStyle>
          <a:p>
            <a:r>
              <a:rPr lang="en-US"/>
              <a:t>Click icon to add chart</a:t>
            </a:r>
            <a:endParaRPr lang="nl-BE"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209059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accent1"/>
          </a:solidFill>
        </p:spPr>
        <p:txBody>
          <a:bodyPr tIns="360000" rIns="360000">
            <a:noAutofit/>
          </a:bodyPr>
          <a:lstStyle>
            <a:lvl1pPr marL="0" indent="0" algn="r">
              <a:buNone/>
              <a:defRPr u="none" baseline="0">
                <a:solidFill>
                  <a:schemeClr val="bg2"/>
                </a:solidFill>
              </a:defRPr>
            </a:lvl1pPr>
          </a:lstStyle>
          <a:p>
            <a:r>
              <a:rPr lang="en-US"/>
              <a:t>Click icon to add picture</a:t>
            </a:r>
            <a:endParaRPr lang="nl-BE" dirty="0"/>
          </a:p>
        </p:txBody>
      </p:sp>
      <p:sp>
        <p:nvSpPr>
          <p:cNvPr id="10" name="Rectangle 9"/>
          <p:cNvSpPr/>
          <p:nvPr userDrawn="1"/>
        </p:nvSpPr>
        <p:spPr>
          <a:xfrm>
            <a:off x="0" y="0"/>
            <a:ext cx="12192000"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ctrTitle"/>
          </p:nvPr>
        </p:nvSpPr>
        <p:spPr>
          <a:xfrm>
            <a:off x="806400" y="806400"/>
            <a:ext cx="10580400" cy="1332000"/>
          </a:xfrm>
        </p:spPr>
        <p:txBody>
          <a:bodyPr anchor="t" anchorCtr="0"/>
          <a:lstStyle>
            <a:lvl1pPr algn="l">
              <a:lnSpc>
                <a:spcPct val="85000"/>
              </a:lnSpc>
              <a:defRPr sz="6000" cap="all" baseline="0">
                <a:solidFill>
                  <a:schemeClr val="bg2"/>
                </a:solidFill>
              </a:defRPr>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2671200"/>
            <a:ext cx="10580400" cy="332399"/>
          </a:xfrm>
        </p:spPr>
        <p:txBody>
          <a:bodyPr/>
          <a:lstStyle>
            <a:lvl1pPr marL="0" indent="0" algn="l">
              <a:lnSpc>
                <a:spcPct val="90000"/>
              </a:lnSpc>
              <a:spcAft>
                <a:spcPts val="0"/>
              </a:spcAft>
              <a:buNone/>
              <a:defRPr sz="2400" b="1" baseline="0">
                <a:solidFill>
                  <a:schemeClr val="bg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4" name="Date Placeholder 3"/>
          <p:cNvSpPr>
            <a:spLocks noGrp="1"/>
          </p:cNvSpPr>
          <p:nvPr>
            <p:ph type="dt" sz="half" idx="12"/>
          </p:nvPr>
        </p:nvSpPr>
        <p:spPr>
          <a:xfrm>
            <a:off x="806449" y="3024000"/>
            <a:ext cx="2743200" cy="216000"/>
          </a:xfrm>
        </p:spPr>
        <p:txBody>
          <a:bodyPr/>
          <a:lstStyle>
            <a:lvl1pPr>
              <a:defRPr>
                <a:solidFill>
                  <a:schemeClr val="bg1"/>
                </a:solidFill>
              </a:defRPr>
            </a:lvl1pPr>
          </a:lstStyle>
          <a:p>
            <a:fld id="{5EAE72F0-0566-4F84-9566-1C430D94A3AF}" type="datetimeFigureOut">
              <a:rPr lang="nl-BE" smtClean="0"/>
              <a:pPr/>
              <a:t>22/11/2019</a:t>
            </a:fld>
            <a:endParaRPr lang="nl-BE" dirty="0"/>
          </a:p>
        </p:txBody>
      </p:sp>
      <p:sp>
        <p:nvSpPr>
          <p:cNvPr id="6" name="Footer Placeholder 5"/>
          <p:cNvSpPr>
            <a:spLocks noGrp="1"/>
          </p:cNvSpPr>
          <p:nvPr>
            <p:ph type="ftr" sz="quarter" idx="13"/>
          </p:nvPr>
        </p:nvSpPr>
        <p:spPr/>
        <p:txBody>
          <a:bodyPr/>
          <a:lstStyle>
            <a:lvl1pPr>
              <a:defRPr>
                <a:solidFill>
                  <a:schemeClr val="bg1"/>
                </a:solidFill>
              </a:defRPr>
            </a:lvl1pPr>
          </a:lstStyle>
          <a:p>
            <a:endParaRPr lang="nl-BE"/>
          </a:p>
        </p:txBody>
      </p:sp>
      <p:sp>
        <p:nvSpPr>
          <p:cNvPr id="7" name="Slide Number Placeholder 6"/>
          <p:cNvSpPr>
            <a:spLocks noGrp="1"/>
          </p:cNvSpPr>
          <p:nvPr>
            <p:ph type="sldNum" sz="quarter" idx="14"/>
          </p:nvPr>
        </p:nvSpPr>
        <p:spPr/>
        <p:txBody>
          <a:bodyPr/>
          <a:lstStyle>
            <a:lvl1pPr>
              <a:defRPr>
                <a:solidFill>
                  <a:schemeClr val="bg1"/>
                </a:solidFill>
              </a:defRPr>
            </a:lvl1pPr>
          </a:lstStyle>
          <a:p>
            <a:fld id="{071E8715-2743-4B49-AEF4-EF9DD82FBF59}" type="slidenum">
              <a:rPr lang="nl-BE" smtClean="0"/>
              <a:pPr/>
              <a:t>‹#›</a:t>
            </a:fld>
            <a:endParaRPr lang="nl-BE"/>
          </a:p>
        </p:txBody>
      </p:sp>
      <p:sp>
        <p:nvSpPr>
          <p:cNvPr id="13" name="TextBox 12"/>
          <p:cNvSpPr txBox="1"/>
          <p:nvPr userDrawn="1"/>
        </p:nvSpPr>
        <p:spPr>
          <a:xfrm>
            <a:off x="12424605" y="0"/>
            <a:ext cx="4758495" cy="6858000"/>
          </a:xfrm>
          <a:prstGeom prst="rect">
            <a:avLst/>
          </a:prstGeom>
          <a:noFill/>
        </p:spPr>
        <p:txBody>
          <a:bodyPr wrap="square" rtlCol="0">
            <a:noAutofit/>
          </a:bodyPr>
          <a:lstStyle/>
          <a:p>
            <a:r>
              <a:rPr lang="nl-BE" dirty="0"/>
              <a:t>1/ Voeg</a:t>
            </a:r>
            <a:r>
              <a:rPr lang="nl-BE" baseline="0" dirty="0"/>
              <a:t> een </a:t>
            </a:r>
            <a:r>
              <a:rPr lang="nl-BE" baseline="0" dirty="0" err="1"/>
              <a:t>schermvullende</a:t>
            </a:r>
            <a:r>
              <a:rPr lang="nl-BE" baseline="0" dirty="0"/>
              <a:t> foto in door op het icoontje te klikken.</a:t>
            </a:r>
          </a:p>
          <a:p>
            <a:r>
              <a:rPr lang="nl-BE" baseline="0" dirty="0"/>
              <a:t>2/ Bewerk de foto: selecteer foto, tab opmaak verschijnt, klik op kleur, daarna ‘Andere kleuren’ en kies de donkerblauwe tint om de afbeelding donkerblauw in te kleuren.</a:t>
            </a:r>
          </a:p>
          <a:p>
            <a:r>
              <a:rPr lang="nl-BE" baseline="0" dirty="0"/>
              <a:t>3/ Plaats de foto ‘naar achtergrond’: selecteer foto en via de rechtermuisknop selecteert u ‘naar achtergrond’.</a:t>
            </a:r>
          </a:p>
          <a:p>
            <a:r>
              <a:rPr lang="nl-BE" baseline="0" dirty="0"/>
              <a:t>4/ Een transparant blauw vlak verschijnt bovenop de foto.</a:t>
            </a:r>
          </a:p>
          <a:p>
            <a:endParaRPr lang="nl-BE" baseline="0" dirty="0"/>
          </a:p>
          <a:p>
            <a:r>
              <a:rPr lang="nl-BE" sz="1400" baseline="0" dirty="0"/>
              <a:t>5/ Indien het blauwe transparante vlak niet verschijnt, kopieer het uit de </a:t>
            </a:r>
            <a:r>
              <a:rPr lang="nl-BE" sz="1400" baseline="0" dirty="0" err="1"/>
              <a:t>toolbox</a:t>
            </a:r>
            <a:r>
              <a:rPr lang="nl-BE" sz="1400" baseline="0" dirty="0"/>
              <a:t> (laatste slide) en plak het hier. Of kopieer het uit de Slide Master, door het vlak te selecteren, kopiëren en te plakken op deze slide. Positioneer in de linkerbovenhoek. Stuur het vlak ‘naar achtergrond’, daarna ook de foto opdat de foto onder het blauwe vlak ligt en het logo en de teksten het meest bovenaan liggen.</a:t>
            </a:r>
          </a:p>
          <a:p>
            <a:endParaRPr lang="nl-BE" baseline="0" dirty="0"/>
          </a:p>
          <a:p>
            <a:r>
              <a:rPr lang="nl-BE" baseline="0" dirty="0"/>
              <a:t>Zie voorbeeld hiernaast</a:t>
            </a:r>
            <a:endParaRPr lang="nl-BE"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83100" y="0"/>
            <a:ext cx="4585090" cy="3708400"/>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44255" y="4318000"/>
            <a:ext cx="2749734" cy="1547330"/>
          </a:xfrm>
          <a:prstGeom prst="rect">
            <a:avLst/>
          </a:prstGeom>
        </p:spPr>
      </p:pic>
    </p:spTree>
    <p:extLst>
      <p:ext uri="{BB962C8B-B14F-4D97-AF65-F5344CB8AC3E}">
        <p14:creationId xmlns:p14="http://schemas.microsoft.com/office/powerpoint/2010/main" val="3883071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AE72F0-0566-4F84-9566-1C430D94A3AF}" type="datetimeFigureOut">
              <a:rPr lang="nl-BE" smtClean="0"/>
              <a:t>22/11/2019</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071E8715-2743-4B49-AEF4-EF9DD82FBF59}" type="slidenum">
              <a:rPr lang="nl-BE" smtClean="0"/>
              <a:t>‹#›</a:t>
            </a:fld>
            <a:endParaRPr lang="nl-BE"/>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21" name="Picture Placeholder 20"/>
          <p:cNvSpPr>
            <a:spLocks noGrp="1"/>
          </p:cNvSpPr>
          <p:nvPr>
            <p:ph type="pic" sz="quarter" idx="15"/>
          </p:nvPr>
        </p:nvSpPr>
        <p:spPr>
          <a:xfrm>
            <a:off x="-1" y="0"/>
            <a:ext cx="12193200" cy="5761038"/>
          </a:xfrm>
          <a:custGeom>
            <a:avLst/>
            <a:gdLst>
              <a:gd name="connsiteX0" fmla="*/ 0 w 12193200"/>
              <a:gd name="connsiteY0" fmla="*/ 0 h 5761038"/>
              <a:gd name="connsiteX1" fmla="*/ 9753600 w 12193200"/>
              <a:gd name="connsiteY1" fmla="*/ 0 h 5761038"/>
              <a:gd name="connsiteX2" fmla="*/ 9753600 w 12193200"/>
              <a:gd name="connsiteY2" fmla="*/ 0 h 5761038"/>
              <a:gd name="connsiteX3" fmla="*/ 12192000 w 12193200"/>
              <a:gd name="connsiteY3" fmla="*/ 0 h 5761038"/>
              <a:gd name="connsiteX4" fmla="*/ 12192000 w 12193200"/>
              <a:gd name="connsiteY4" fmla="*/ 3274662 h 5761038"/>
              <a:gd name="connsiteX5" fmla="*/ 12193200 w 12193200"/>
              <a:gd name="connsiteY5" fmla="*/ 3298427 h 5761038"/>
              <a:gd name="connsiteX6" fmla="*/ 9985227 w 12193200"/>
              <a:gd name="connsiteY6" fmla="*/ 5745165 h 5761038"/>
              <a:gd name="connsiteX7" fmla="*/ 9753600 w 12193200"/>
              <a:gd name="connsiteY7" fmla="*/ 5756862 h 5761038"/>
              <a:gd name="connsiteX8" fmla="*/ 9753600 w 12193200"/>
              <a:gd name="connsiteY8" fmla="*/ 5761038 h 5761038"/>
              <a:gd name="connsiteX9" fmla="*/ 0 w 12193200"/>
              <a:gd name="connsiteY9" fmla="*/ 5761038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200" h="5761038">
                <a:moveTo>
                  <a:pt x="0" y="0"/>
                </a:moveTo>
                <a:lnTo>
                  <a:pt x="9753600" y="0"/>
                </a:lnTo>
                <a:lnTo>
                  <a:pt x="9753600" y="0"/>
                </a:lnTo>
                <a:lnTo>
                  <a:pt x="12192000" y="0"/>
                </a:lnTo>
                <a:lnTo>
                  <a:pt x="12192000" y="3274662"/>
                </a:lnTo>
                <a:lnTo>
                  <a:pt x="12193200" y="3298427"/>
                </a:lnTo>
                <a:cubicBezTo>
                  <a:pt x="12193200" y="4571842"/>
                  <a:pt x="11225413" y="5619218"/>
                  <a:pt x="9985227" y="5745165"/>
                </a:cubicBezTo>
                <a:lnTo>
                  <a:pt x="9753600" y="5756862"/>
                </a:lnTo>
                <a:lnTo>
                  <a:pt x="9753600" y="5761038"/>
                </a:lnTo>
                <a:lnTo>
                  <a:pt x="0" y="5761038"/>
                </a:lnTo>
                <a:close/>
              </a:path>
            </a:pathLst>
          </a:custGeom>
        </p:spPr>
        <p:txBody>
          <a:bodyPr wrap="square" tIns="360000">
            <a:noAutofit/>
          </a:bodyPr>
          <a:lstStyle>
            <a:lvl1pPr marL="0" indent="0" algn="ctr">
              <a:buNone/>
              <a:defRPr cap="all" baseline="0"/>
            </a:lvl1pPr>
          </a:lstStyle>
          <a:p>
            <a:r>
              <a:rPr lang="en-US"/>
              <a:t>Click icon to add picture</a:t>
            </a:r>
            <a:endParaRPr lang="nl-BE" dirty="0"/>
          </a:p>
        </p:txBody>
      </p:sp>
    </p:spTree>
    <p:extLst>
      <p:ext uri="{BB962C8B-B14F-4D97-AF65-F5344CB8AC3E}">
        <p14:creationId xmlns:p14="http://schemas.microsoft.com/office/powerpoint/2010/main" val="255419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nd Tag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21" name="Picture Placeholder 20"/>
          <p:cNvSpPr>
            <a:spLocks noGrp="1"/>
          </p:cNvSpPr>
          <p:nvPr>
            <p:ph type="pic" sz="quarter" idx="15"/>
          </p:nvPr>
        </p:nvSpPr>
        <p:spPr>
          <a:xfrm>
            <a:off x="-1" y="0"/>
            <a:ext cx="12193200" cy="5761038"/>
          </a:xfrm>
          <a:custGeom>
            <a:avLst/>
            <a:gdLst>
              <a:gd name="connsiteX0" fmla="*/ 0 w 12193200"/>
              <a:gd name="connsiteY0" fmla="*/ 0 h 5761038"/>
              <a:gd name="connsiteX1" fmla="*/ 9753600 w 12193200"/>
              <a:gd name="connsiteY1" fmla="*/ 0 h 5761038"/>
              <a:gd name="connsiteX2" fmla="*/ 9753600 w 12193200"/>
              <a:gd name="connsiteY2" fmla="*/ 0 h 5761038"/>
              <a:gd name="connsiteX3" fmla="*/ 12192000 w 12193200"/>
              <a:gd name="connsiteY3" fmla="*/ 0 h 5761038"/>
              <a:gd name="connsiteX4" fmla="*/ 12192000 w 12193200"/>
              <a:gd name="connsiteY4" fmla="*/ 3274662 h 5761038"/>
              <a:gd name="connsiteX5" fmla="*/ 12193200 w 12193200"/>
              <a:gd name="connsiteY5" fmla="*/ 3298427 h 5761038"/>
              <a:gd name="connsiteX6" fmla="*/ 9985227 w 12193200"/>
              <a:gd name="connsiteY6" fmla="*/ 5745165 h 5761038"/>
              <a:gd name="connsiteX7" fmla="*/ 9753600 w 12193200"/>
              <a:gd name="connsiteY7" fmla="*/ 5756862 h 5761038"/>
              <a:gd name="connsiteX8" fmla="*/ 9753600 w 12193200"/>
              <a:gd name="connsiteY8" fmla="*/ 5761038 h 5761038"/>
              <a:gd name="connsiteX9" fmla="*/ 0 w 12193200"/>
              <a:gd name="connsiteY9" fmla="*/ 5761038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200" h="5761038">
                <a:moveTo>
                  <a:pt x="0" y="0"/>
                </a:moveTo>
                <a:lnTo>
                  <a:pt x="9753600" y="0"/>
                </a:lnTo>
                <a:lnTo>
                  <a:pt x="9753600" y="0"/>
                </a:lnTo>
                <a:lnTo>
                  <a:pt x="12192000" y="0"/>
                </a:lnTo>
                <a:lnTo>
                  <a:pt x="12192000" y="3274662"/>
                </a:lnTo>
                <a:lnTo>
                  <a:pt x="12193200" y="3298427"/>
                </a:lnTo>
                <a:cubicBezTo>
                  <a:pt x="12193200" y="4571842"/>
                  <a:pt x="11225413" y="5619218"/>
                  <a:pt x="9985227" y="5745165"/>
                </a:cubicBezTo>
                <a:lnTo>
                  <a:pt x="9753600" y="5756862"/>
                </a:lnTo>
                <a:lnTo>
                  <a:pt x="9753600" y="5761038"/>
                </a:lnTo>
                <a:lnTo>
                  <a:pt x="0" y="5761038"/>
                </a:lnTo>
                <a:close/>
              </a:path>
            </a:pathLst>
          </a:custGeom>
        </p:spPr>
        <p:txBody>
          <a:bodyPr wrap="square" tIns="360000">
            <a:noAutofit/>
          </a:bodyPr>
          <a:lstStyle>
            <a:lvl1pPr marL="0" indent="0" algn="ctr">
              <a:buNone/>
              <a:defRPr cap="all" baseline="0"/>
            </a:lvl1pPr>
          </a:lstStyle>
          <a:p>
            <a:r>
              <a:rPr lang="en-US"/>
              <a:t>Click icon to add picture</a:t>
            </a:r>
            <a:endParaRPr lang="nl-BE" dirty="0"/>
          </a:p>
        </p:txBody>
      </p:sp>
      <p:sp>
        <p:nvSpPr>
          <p:cNvPr id="7" name="Round Same Side Corner Rectangle 6"/>
          <p:cNvSpPr/>
          <p:nvPr userDrawn="1"/>
        </p:nvSpPr>
        <p:spPr>
          <a:xfrm rot="5400000">
            <a:off x="3556800" y="4654863"/>
            <a:ext cx="561600" cy="3326400"/>
          </a:xfrm>
          <a:prstGeom prst="round2SameRect">
            <a:avLst>
              <a:gd name="adj1" fmla="val 50000"/>
              <a:gd name="adj2" fmla="val 0"/>
            </a:avLst>
          </a:prstGeom>
          <a:solidFill>
            <a:srgbClr val="239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 Placeholder 9"/>
          <p:cNvSpPr>
            <a:spLocks noGrp="1"/>
          </p:cNvSpPr>
          <p:nvPr>
            <p:ph type="body" sz="quarter" idx="16"/>
          </p:nvPr>
        </p:nvSpPr>
        <p:spPr>
          <a:xfrm>
            <a:off x="2476800" y="6145086"/>
            <a:ext cx="2700000" cy="295200"/>
          </a:xfrm>
        </p:spPr>
        <p:txBody>
          <a:bodyPr>
            <a:noAutofit/>
          </a:bodyPr>
          <a:lstStyle>
            <a:lvl1pPr marL="0" indent="0">
              <a:lnSpc>
                <a:spcPct val="90000"/>
              </a:lnSpc>
              <a:spcAft>
                <a:spcPts val="0"/>
              </a:spcAft>
              <a:buNone/>
              <a:defRPr sz="3100" b="1" i="0" cap="all"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81064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AE72F0-0566-4F84-9566-1C430D94A3AF}" type="datetimeFigureOut">
              <a:rPr lang="nl-BE" smtClean="0"/>
              <a:t>22/11/2019</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071E8715-2743-4B49-AEF4-EF9DD82FBF59}" type="slidenum">
              <a:rPr lang="nl-BE" smtClean="0"/>
              <a:t>‹#›</a:t>
            </a:fld>
            <a:endParaRPr lang="nl-BE"/>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10" name="Media Placeholder 6"/>
          <p:cNvSpPr>
            <a:spLocks noGrp="1"/>
          </p:cNvSpPr>
          <p:nvPr>
            <p:ph type="media" sz="quarter" idx="17"/>
          </p:nvPr>
        </p:nvSpPr>
        <p:spPr>
          <a:xfrm>
            <a:off x="0" y="0"/>
            <a:ext cx="12192000" cy="5761038"/>
          </a:xfrm>
        </p:spPr>
        <p:txBody>
          <a:bodyPr tIns="360000">
            <a:noAutofit/>
          </a:bodyPr>
          <a:lstStyle>
            <a:lvl1pPr marL="0" indent="0" algn="ctr">
              <a:buNone/>
              <a:defRPr cap="all" baseline="0"/>
            </a:lvl1pPr>
          </a:lstStyle>
          <a:p>
            <a:r>
              <a:rPr lang="en-US"/>
              <a:t>Click icon to add media</a:t>
            </a:r>
            <a:endParaRPr lang="nl-BE" dirty="0"/>
          </a:p>
        </p:txBody>
      </p:sp>
    </p:spTree>
    <p:extLst>
      <p:ext uri="{BB962C8B-B14F-4D97-AF65-F5344CB8AC3E}">
        <p14:creationId xmlns:p14="http://schemas.microsoft.com/office/powerpoint/2010/main" val="4242911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and Tag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7" name="Round Same Side Corner Rectangle 6"/>
          <p:cNvSpPr/>
          <p:nvPr userDrawn="1"/>
        </p:nvSpPr>
        <p:spPr>
          <a:xfrm rot="5400000">
            <a:off x="3556800" y="4654863"/>
            <a:ext cx="561600" cy="3326400"/>
          </a:xfrm>
          <a:prstGeom prst="round2SameRect">
            <a:avLst>
              <a:gd name="adj1" fmla="val 50000"/>
              <a:gd name="adj2" fmla="val 0"/>
            </a:avLst>
          </a:prstGeom>
          <a:solidFill>
            <a:srgbClr val="239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 Placeholder 9"/>
          <p:cNvSpPr>
            <a:spLocks noGrp="1"/>
          </p:cNvSpPr>
          <p:nvPr>
            <p:ph type="body" sz="quarter" idx="16"/>
          </p:nvPr>
        </p:nvSpPr>
        <p:spPr>
          <a:xfrm>
            <a:off x="2476800" y="6145086"/>
            <a:ext cx="2700000" cy="295200"/>
          </a:xfrm>
        </p:spPr>
        <p:txBody>
          <a:bodyPr>
            <a:noAutofit/>
          </a:bodyPr>
          <a:lstStyle>
            <a:lvl1pPr marL="0" indent="0">
              <a:lnSpc>
                <a:spcPct val="90000"/>
              </a:lnSpc>
              <a:spcAft>
                <a:spcPts val="0"/>
              </a:spcAft>
              <a:buNone/>
              <a:defRPr sz="3100" b="1" i="0" cap="all" baseline="0">
                <a:solidFill>
                  <a:schemeClr val="bg2"/>
                </a:solidFill>
              </a:defRPr>
            </a:lvl1pPr>
          </a:lstStyle>
          <a:p>
            <a:pPr lvl="0"/>
            <a:r>
              <a:rPr lang="en-US"/>
              <a:t>Click to edit Master text styles</a:t>
            </a:r>
          </a:p>
        </p:txBody>
      </p:sp>
      <p:sp>
        <p:nvSpPr>
          <p:cNvPr id="8" name="Media Placeholder 6"/>
          <p:cNvSpPr>
            <a:spLocks noGrp="1"/>
          </p:cNvSpPr>
          <p:nvPr>
            <p:ph type="media" sz="quarter" idx="17"/>
          </p:nvPr>
        </p:nvSpPr>
        <p:spPr>
          <a:xfrm>
            <a:off x="0" y="0"/>
            <a:ext cx="12192000" cy="5761038"/>
          </a:xfrm>
        </p:spPr>
        <p:txBody>
          <a:bodyPr tIns="360000">
            <a:noAutofit/>
          </a:bodyPr>
          <a:lstStyle>
            <a:lvl1pPr marL="0" indent="0" algn="ctr">
              <a:buNone/>
              <a:defRPr cap="all" baseline="0"/>
            </a:lvl1pPr>
          </a:lstStyle>
          <a:p>
            <a:r>
              <a:rPr lang="en-US"/>
              <a:t>Click icon to add media</a:t>
            </a:r>
            <a:endParaRPr lang="nl-BE" dirty="0"/>
          </a:p>
        </p:txBody>
      </p:sp>
    </p:spTree>
    <p:extLst>
      <p:ext uri="{BB962C8B-B14F-4D97-AF65-F5344CB8AC3E}">
        <p14:creationId xmlns:p14="http://schemas.microsoft.com/office/powerpoint/2010/main" val="3166119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bracket">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7891200" cy="2858400"/>
          </a:xfrm>
        </p:spPr>
        <p:txBody>
          <a:bodyPr anchor="t" anchorCtr="0"/>
          <a:lstStyle>
            <a:lvl1pPr algn="l">
              <a:lnSpc>
                <a:spcPct val="85000"/>
              </a:lnSpc>
              <a:defRPr sz="6000" cap="none" baseline="0"/>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lvl1pPr>
          </a:lstStyle>
          <a:p>
            <a:pPr lvl="0"/>
            <a:r>
              <a:rPr lang="nl-BE" dirty="0"/>
              <a:t>Functie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12400" y="4143600"/>
            <a:ext cx="2642400" cy="2376542"/>
          </a:xfrm>
          <a:prstGeom prst="rect">
            <a:avLst/>
          </a:prstGeom>
        </p:spPr>
      </p:pic>
    </p:spTree>
    <p:extLst>
      <p:ext uri="{BB962C8B-B14F-4D97-AF65-F5344CB8AC3E}">
        <p14:creationId xmlns:p14="http://schemas.microsoft.com/office/powerpoint/2010/main" val="2223022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lide bracket blue">
    <p:spTree>
      <p:nvGrpSpPr>
        <p:cNvPr id="1" name=""/>
        <p:cNvGrpSpPr/>
        <p:nvPr/>
      </p:nvGrpSpPr>
      <p:grpSpPr>
        <a:xfrm>
          <a:off x="0" y="0"/>
          <a:ext cx="0" cy="0"/>
          <a:chOff x="0" y="0"/>
          <a:chExt cx="0" cy="0"/>
        </a:xfrm>
      </p:grpSpPr>
      <p:sp>
        <p:nvSpPr>
          <p:cNvPr id="11" name="Picture Placeholder 4"/>
          <p:cNvSpPr>
            <a:spLocks noGrp="1"/>
          </p:cNvSpPr>
          <p:nvPr>
            <p:ph type="pic" sz="quarter" idx="11"/>
          </p:nvPr>
        </p:nvSpPr>
        <p:spPr>
          <a:xfrm>
            <a:off x="0" y="0"/>
            <a:ext cx="12192000" cy="6858000"/>
          </a:xfrm>
          <a:solidFill>
            <a:schemeClr val="accent1"/>
          </a:solidFill>
        </p:spPr>
        <p:txBody>
          <a:bodyPr tIns="360000" rIns="360000">
            <a:noAutofit/>
          </a:bodyPr>
          <a:lstStyle>
            <a:lvl1pPr marL="0" indent="0" algn="r">
              <a:buNone/>
              <a:defRPr u="none" baseline="0">
                <a:solidFill>
                  <a:schemeClr val="bg2"/>
                </a:solidFill>
              </a:defRPr>
            </a:lvl1pPr>
          </a:lstStyle>
          <a:p>
            <a:r>
              <a:rPr lang="en-US"/>
              <a:t>Click icon to add picture</a:t>
            </a:r>
            <a:endParaRPr lang="nl-BE" dirty="0"/>
          </a:p>
        </p:txBody>
      </p:sp>
      <p:sp>
        <p:nvSpPr>
          <p:cNvPr id="9" name="Rectangle 8"/>
          <p:cNvSpPr/>
          <p:nvPr userDrawn="1"/>
        </p:nvSpPr>
        <p:spPr>
          <a:xfrm>
            <a:off x="0" y="0"/>
            <a:ext cx="12192000"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2" name="Title 1"/>
          <p:cNvSpPr>
            <a:spLocks noGrp="1"/>
          </p:cNvSpPr>
          <p:nvPr>
            <p:ph type="ctrTitle"/>
          </p:nvPr>
        </p:nvSpPr>
        <p:spPr>
          <a:xfrm>
            <a:off x="806400" y="806400"/>
            <a:ext cx="7891200" cy="1569660"/>
          </a:xfrm>
        </p:spPr>
        <p:txBody>
          <a:bodyPr anchor="t" anchorCtr="0">
            <a:spAutoFit/>
          </a:bodyPr>
          <a:lstStyle>
            <a:lvl1pPr algn="l">
              <a:lnSpc>
                <a:spcPct val="85000"/>
              </a:lnSpc>
              <a:defRPr sz="6000" cap="none" baseline="0">
                <a:solidFill>
                  <a:schemeClr val="bg1"/>
                </a:solidFill>
              </a:defRPr>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solidFill>
                  <a:schemeClr val="bg1"/>
                </a:solidFill>
              </a:defRPr>
            </a:lvl1pPr>
          </a:lstStyle>
          <a:p>
            <a:pPr lvl="0"/>
            <a:r>
              <a:rPr lang="nl-BE" dirty="0"/>
              <a:t>Functie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12400" y="4143600"/>
            <a:ext cx="2642400" cy="2376542"/>
          </a:xfrm>
          <a:prstGeom prst="rect">
            <a:avLst/>
          </a:prstGeom>
        </p:spPr>
      </p:pic>
      <p:sp>
        <p:nvSpPr>
          <p:cNvPr id="10" name="TextBox 9"/>
          <p:cNvSpPr txBox="1"/>
          <p:nvPr userDrawn="1"/>
        </p:nvSpPr>
        <p:spPr>
          <a:xfrm>
            <a:off x="12424605" y="0"/>
            <a:ext cx="4758495" cy="6858000"/>
          </a:xfrm>
          <a:prstGeom prst="rect">
            <a:avLst/>
          </a:prstGeom>
          <a:noFill/>
        </p:spPr>
        <p:txBody>
          <a:bodyPr wrap="square" rtlCol="0">
            <a:noAutofit/>
          </a:bodyPr>
          <a:lstStyle/>
          <a:p>
            <a:r>
              <a:rPr lang="nl-BE" dirty="0"/>
              <a:t>1/ Voeg</a:t>
            </a:r>
            <a:r>
              <a:rPr lang="nl-BE" baseline="0" dirty="0"/>
              <a:t> een </a:t>
            </a:r>
            <a:r>
              <a:rPr lang="nl-BE" baseline="0" dirty="0" err="1"/>
              <a:t>schermvullende</a:t>
            </a:r>
            <a:r>
              <a:rPr lang="nl-BE" baseline="0" dirty="0"/>
              <a:t> foto in door op het icoontje te klikken.</a:t>
            </a:r>
          </a:p>
          <a:p>
            <a:r>
              <a:rPr lang="nl-BE" baseline="0" dirty="0"/>
              <a:t>2/ Bewerk de foto: selecteer foto, tab opmaak verschijnt, klik op kleur, daarna ‘Andere kleuren’ en kies de donkerblauwe tint om de afbeelding donkerblauw in te kleuren.</a:t>
            </a:r>
          </a:p>
          <a:p>
            <a:r>
              <a:rPr lang="nl-BE" baseline="0" dirty="0"/>
              <a:t>3/ Plaats de foto ‘naar achtergrond’: selecteer foto en via de rechtermuisknop selecteert u ‘naar achtergrond’.</a:t>
            </a:r>
          </a:p>
          <a:p>
            <a:r>
              <a:rPr lang="nl-BE" baseline="0" dirty="0"/>
              <a:t>4/ Een transparant blauw vlak verschijnt bovenop de foto.</a:t>
            </a:r>
          </a:p>
          <a:p>
            <a:endParaRPr lang="nl-BE" baseline="0" dirty="0"/>
          </a:p>
          <a:p>
            <a:r>
              <a:rPr lang="nl-BE" sz="1400" baseline="0" dirty="0"/>
              <a:t>5/ Indien het blauwe transparante vlak niet verschijnt, kopieer het uit de </a:t>
            </a:r>
            <a:r>
              <a:rPr lang="nl-BE" sz="1400" baseline="0" dirty="0" err="1"/>
              <a:t>toolbox</a:t>
            </a:r>
            <a:r>
              <a:rPr lang="nl-BE" sz="1400" baseline="0" dirty="0"/>
              <a:t> (laatste slide) en plak het hier. Of kopieer het uit de Slide Master, door het vlak te selecteren, kopiëren en te plakken op deze slide. Positioneer in de linkerbovenhoek. Stuur het vlak ‘naar achtergrond’, daarna ook de foto opdat de foto onder het blauwe vlak ligt en het logo en de teksten het meest bovenaan liggen.</a:t>
            </a:r>
          </a:p>
          <a:p>
            <a:endParaRPr lang="nl-BE" baseline="0" dirty="0"/>
          </a:p>
          <a:p>
            <a:r>
              <a:rPr lang="nl-BE" baseline="0" dirty="0"/>
              <a:t>Zie voorbeeld hiernaast</a:t>
            </a:r>
            <a:endParaRPr lang="nl-BE"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83100" y="0"/>
            <a:ext cx="4585090" cy="3708400"/>
          </a:xfrm>
          <a:prstGeom prst="rect">
            <a:avLst/>
          </a:prstGeom>
        </p:spPr>
      </p:pic>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44255" y="4318000"/>
            <a:ext cx="2749734" cy="1547330"/>
          </a:xfrm>
          <a:prstGeom prst="rect">
            <a:avLst/>
          </a:prstGeom>
        </p:spPr>
      </p:pic>
    </p:spTree>
    <p:extLst>
      <p:ext uri="{BB962C8B-B14F-4D97-AF65-F5344CB8AC3E}">
        <p14:creationId xmlns:p14="http://schemas.microsoft.com/office/powerpoint/2010/main" val="5414631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Slide clock">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7891200" cy="2858400"/>
          </a:xfrm>
        </p:spPr>
        <p:txBody>
          <a:bodyPr anchor="t" anchorCtr="0"/>
          <a:lstStyle>
            <a:lvl1pPr algn="l">
              <a:lnSpc>
                <a:spcPct val="85000"/>
              </a:lnSpc>
              <a:defRPr sz="6000" cap="none" baseline="0"/>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lvl1pPr>
          </a:lstStyle>
          <a:p>
            <a:pPr lvl="0"/>
            <a:r>
              <a:rPr lang="nl-BE" dirty="0"/>
              <a:t>Functie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78800" y="4143600"/>
            <a:ext cx="2379600" cy="2379600"/>
          </a:xfrm>
          <a:prstGeom prst="rect">
            <a:avLst/>
          </a:prstGeom>
        </p:spPr>
      </p:pic>
    </p:spTree>
    <p:extLst>
      <p:ext uri="{BB962C8B-B14F-4D97-AF65-F5344CB8AC3E}">
        <p14:creationId xmlns:p14="http://schemas.microsoft.com/office/powerpoint/2010/main" val="2154420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clock blue">
    <p:spTree>
      <p:nvGrpSpPr>
        <p:cNvPr id="1" name=""/>
        <p:cNvGrpSpPr/>
        <p:nvPr/>
      </p:nvGrpSpPr>
      <p:grpSpPr>
        <a:xfrm>
          <a:off x="0" y="0"/>
          <a:ext cx="0" cy="0"/>
          <a:chOff x="0" y="0"/>
          <a:chExt cx="0" cy="0"/>
        </a:xfrm>
      </p:grpSpPr>
      <p:sp>
        <p:nvSpPr>
          <p:cNvPr id="11" name="Picture Placeholder 4"/>
          <p:cNvSpPr>
            <a:spLocks noGrp="1"/>
          </p:cNvSpPr>
          <p:nvPr>
            <p:ph type="pic" sz="quarter" idx="11"/>
          </p:nvPr>
        </p:nvSpPr>
        <p:spPr>
          <a:xfrm>
            <a:off x="0" y="0"/>
            <a:ext cx="12192000" cy="6858000"/>
          </a:xfrm>
          <a:solidFill>
            <a:schemeClr val="accent1"/>
          </a:solidFill>
        </p:spPr>
        <p:txBody>
          <a:bodyPr tIns="360000" rIns="360000">
            <a:noAutofit/>
          </a:bodyPr>
          <a:lstStyle>
            <a:lvl1pPr marL="0" indent="0" algn="r">
              <a:buNone/>
              <a:defRPr u="none" baseline="0">
                <a:solidFill>
                  <a:schemeClr val="bg2"/>
                </a:solidFill>
              </a:defRPr>
            </a:lvl1pPr>
          </a:lstStyle>
          <a:p>
            <a:r>
              <a:rPr lang="en-US"/>
              <a:t>Click icon to add picture</a:t>
            </a:r>
            <a:endParaRPr lang="nl-BE" dirty="0"/>
          </a:p>
        </p:txBody>
      </p:sp>
      <p:sp>
        <p:nvSpPr>
          <p:cNvPr id="10" name="Rectangle 9"/>
          <p:cNvSpPr/>
          <p:nvPr userDrawn="1"/>
        </p:nvSpPr>
        <p:spPr>
          <a:xfrm>
            <a:off x="0" y="0"/>
            <a:ext cx="12192000"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2" name="Title 1"/>
          <p:cNvSpPr>
            <a:spLocks noGrp="1"/>
          </p:cNvSpPr>
          <p:nvPr>
            <p:ph type="ctrTitle"/>
          </p:nvPr>
        </p:nvSpPr>
        <p:spPr>
          <a:xfrm>
            <a:off x="806400" y="806400"/>
            <a:ext cx="7891200" cy="1569660"/>
          </a:xfrm>
        </p:spPr>
        <p:txBody>
          <a:bodyPr anchor="t" anchorCtr="0">
            <a:spAutoFit/>
          </a:bodyPr>
          <a:lstStyle>
            <a:lvl1pPr algn="l">
              <a:lnSpc>
                <a:spcPct val="85000"/>
              </a:lnSpc>
              <a:defRPr sz="6000" cap="none" baseline="0">
                <a:solidFill>
                  <a:schemeClr val="bg1"/>
                </a:solidFill>
              </a:defRPr>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solidFill>
                  <a:schemeClr val="bg1"/>
                </a:solidFill>
              </a:defRPr>
            </a:lvl1pPr>
          </a:lstStyle>
          <a:p>
            <a:pPr lvl="0"/>
            <a:r>
              <a:rPr lang="nl-BE" dirty="0"/>
              <a:t>Functie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78800" y="4143600"/>
            <a:ext cx="2379600" cy="2379600"/>
          </a:xfrm>
          <a:prstGeom prst="rect">
            <a:avLst/>
          </a:prstGeom>
        </p:spPr>
      </p:pic>
      <p:sp>
        <p:nvSpPr>
          <p:cNvPr id="13" name="TextBox 12"/>
          <p:cNvSpPr txBox="1"/>
          <p:nvPr userDrawn="1"/>
        </p:nvSpPr>
        <p:spPr>
          <a:xfrm>
            <a:off x="12424605" y="0"/>
            <a:ext cx="4758495" cy="6858000"/>
          </a:xfrm>
          <a:prstGeom prst="rect">
            <a:avLst/>
          </a:prstGeom>
          <a:noFill/>
        </p:spPr>
        <p:txBody>
          <a:bodyPr wrap="square" rtlCol="0">
            <a:noAutofit/>
          </a:bodyPr>
          <a:lstStyle/>
          <a:p>
            <a:r>
              <a:rPr lang="nl-BE" dirty="0"/>
              <a:t>1/ Voeg</a:t>
            </a:r>
            <a:r>
              <a:rPr lang="nl-BE" baseline="0" dirty="0"/>
              <a:t> een </a:t>
            </a:r>
            <a:r>
              <a:rPr lang="nl-BE" baseline="0" dirty="0" err="1"/>
              <a:t>schermvullende</a:t>
            </a:r>
            <a:r>
              <a:rPr lang="nl-BE" baseline="0" dirty="0"/>
              <a:t> foto in door op het icoontje te klikken.</a:t>
            </a:r>
          </a:p>
          <a:p>
            <a:r>
              <a:rPr lang="nl-BE" baseline="0" dirty="0"/>
              <a:t>2/ Bewerk de foto: selecteer foto, tab opmaak verschijnt, klik op kleur, daarna ‘Andere kleuren’ en kies de donkerblauwe tint om de afbeelding donkerblauw in te kleuren.</a:t>
            </a:r>
          </a:p>
          <a:p>
            <a:r>
              <a:rPr lang="nl-BE" baseline="0" dirty="0"/>
              <a:t>3/ Plaats de foto ‘naar achtergrond’: selecteer foto en via de rechtermuisknop selecteert u ‘naar achtergrond’.</a:t>
            </a:r>
          </a:p>
          <a:p>
            <a:r>
              <a:rPr lang="nl-BE" baseline="0" dirty="0"/>
              <a:t>4/ Een transparant blauw vlak verschijnt bovenop de foto.</a:t>
            </a:r>
          </a:p>
          <a:p>
            <a:endParaRPr lang="nl-BE" baseline="0" dirty="0"/>
          </a:p>
          <a:p>
            <a:r>
              <a:rPr lang="nl-BE" sz="1400" baseline="0" dirty="0"/>
              <a:t>5/ Indien het blauwe transparante vlak niet verschijnt, kopieer het uit de </a:t>
            </a:r>
            <a:r>
              <a:rPr lang="nl-BE" sz="1400" baseline="0" dirty="0" err="1"/>
              <a:t>toolbox</a:t>
            </a:r>
            <a:r>
              <a:rPr lang="nl-BE" sz="1400" baseline="0" dirty="0"/>
              <a:t> (laatste slide) en plak het hier. Of kopieer het uit de Slide Master, door het vlak te selecteren, kopiëren en te plakken op deze slide. Positioneer in de linkerbovenhoek. Stuur het vlak ‘naar achtergrond’, daarna ook de foto opdat de foto onder het blauwe vlak ligt en het logo en de teksten het meest bovenaan liggen.</a:t>
            </a:r>
          </a:p>
          <a:p>
            <a:endParaRPr lang="nl-BE" baseline="0" dirty="0"/>
          </a:p>
          <a:p>
            <a:r>
              <a:rPr lang="nl-BE" baseline="0" dirty="0"/>
              <a:t>Zie voorbeeld hiernaast</a:t>
            </a:r>
            <a:endParaRPr lang="nl-BE" dirty="0"/>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83100" y="0"/>
            <a:ext cx="4585090" cy="3708400"/>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44255" y="4318000"/>
            <a:ext cx="2749734" cy="1547330"/>
          </a:xfrm>
          <a:prstGeom prst="rect">
            <a:avLst/>
          </a:prstGeom>
        </p:spPr>
      </p:pic>
    </p:spTree>
    <p:extLst>
      <p:ext uri="{BB962C8B-B14F-4D97-AF65-F5344CB8AC3E}">
        <p14:creationId xmlns:p14="http://schemas.microsoft.com/office/powerpoint/2010/main" val="2838993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Slide EXPERT">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7891200" cy="2858400"/>
          </a:xfrm>
        </p:spPr>
        <p:txBody>
          <a:bodyPr anchor="t" anchorCtr="0"/>
          <a:lstStyle>
            <a:lvl1pPr algn="l">
              <a:lnSpc>
                <a:spcPct val="85000"/>
              </a:lnSpc>
              <a:defRPr sz="6000" cap="none" baseline="0"/>
            </a:lvl1pPr>
          </a:lstStyle>
          <a:p>
            <a:r>
              <a:rPr lang="en-US"/>
              <a:t>Click to edit Master title style</a:t>
            </a:r>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7" name="Round Same Side Corner Rectangle 6"/>
          <p:cNvSpPr/>
          <p:nvPr userDrawn="1"/>
        </p:nvSpPr>
        <p:spPr>
          <a:xfrm rot="5400000">
            <a:off x="2957793" y="5252463"/>
            <a:ext cx="561600" cy="2131200"/>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 Placeholder 9"/>
          <p:cNvSpPr>
            <a:spLocks noGrp="1"/>
          </p:cNvSpPr>
          <p:nvPr>
            <p:ph type="body" sz="quarter" idx="16" hasCustomPrompt="1"/>
          </p:nvPr>
        </p:nvSpPr>
        <p:spPr>
          <a:xfrm>
            <a:off x="2476800" y="6140550"/>
            <a:ext cx="1692000" cy="295200"/>
          </a:xfrm>
        </p:spPr>
        <p:txBody>
          <a:bodyPr>
            <a:noAutofit/>
          </a:bodyPr>
          <a:lstStyle>
            <a:lvl1pPr marL="0" indent="0">
              <a:lnSpc>
                <a:spcPct val="90000"/>
              </a:lnSpc>
              <a:spcAft>
                <a:spcPts val="0"/>
              </a:spcAft>
              <a:buNone/>
              <a:defRPr sz="3100" b="1" i="0" cap="all" baseline="0">
                <a:solidFill>
                  <a:schemeClr val="tx1"/>
                </a:solidFill>
              </a:defRPr>
            </a:lvl1pPr>
          </a:lstStyle>
          <a:p>
            <a:pPr lvl="0"/>
            <a:r>
              <a:rPr lang="nl-BE" dirty="0"/>
              <a:t>TAG</a:t>
            </a:r>
          </a:p>
        </p:txBody>
      </p:sp>
      <p:sp>
        <p:nvSpPr>
          <p:cNvPr id="11" name="Text Placeholder 7"/>
          <p:cNvSpPr>
            <a:spLocks noGrp="1"/>
          </p:cNvSpPr>
          <p:nvPr>
            <p:ph type="body" sz="quarter" idx="17" hasCustomPrompt="1"/>
          </p:nvPr>
        </p:nvSpPr>
        <p:spPr>
          <a:xfrm>
            <a:off x="4453200" y="6159600"/>
            <a:ext cx="5400000" cy="332399"/>
          </a:xfrm>
        </p:spPr>
        <p:txBody>
          <a:bodyPr>
            <a:noAutofit/>
          </a:bodyPr>
          <a:lstStyle>
            <a:lvl1pPr marL="0" indent="0">
              <a:lnSpc>
                <a:spcPct val="90000"/>
              </a:lnSpc>
              <a:spcAft>
                <a:spcPts val="0"/>
              </a:spcAft>
              <a:buNone/>
              <a:defRPr sz="2400"/>
            </a:lvl1pPr>
          </a:lstStyle>
          <a:p>
            <a:pPr lvl="0"/>
            <a:r>
              <a:rPr lang="nl-BE" dirty="0"/>
              <a:t>Voornaam Naam Expert</a:t>
            </a:r>
          </a:p>
        </p:txBody>
      </p:sp>
      <p:sp>
        <p:nvSpPr>
          <p:cNvPr id="19" name="Picture Placeholder 18"/>
          <p:cNvSpPr>
            <a:spLocks noGrp="1"/>
          </p:cNvSpPr>
          <p:nvPr>
            <p:ph type="pic" sz="quarter" idx="18" hasCustomPrompt="1"/>
          </p:nvPr>
        </p:nvSpPr>
        <p:spPr>
          <a:xfrm>
            <a:off x="9186000" y="3852000"/>
            <a:ext cx="3006000" cy="3006000"/>
          </a:xfrm>
        </p:spPr>
        <p:txBody>
          <a:bodyPr tIns="90000">
            <a:noAutofit/>
          </a:bodyPr>
          <a:lstStyle>
            <a:lvl1pPr marL="0" indent="0" algn="ctr">
              <a:buNone/>
              <a:defRPr sz="1400" cap="all" baseline="0"/>
            </a:lvl1pPr>
          </a:lstStyle>
          <a:p>
            <a:r>
              <a:rPr lang="en-US" dirty="0" err="1"/>
              <a:t>Klik</a:t>
            </a:r>
            <a:r>
              <a:rPr lang="en-US" dirty="0"/>
              <a:t> op het icon om </a:t>
            </a:r>
            <a:r>
              <a:rPr lang="en-US" dirty="0" err="1"/>
              <a:t>een</a:t>
            </a:r>
            <a:r>
              <a:rPr lang="en-US" dirty="0"/>
              <a:t> expert-</a:t>
            </a:r>
            <a:r>
              <a:rPr lang="en-US" dirty="0" err="1"/>
              <a:t>afbeelding</a:t>
            </a:r>
            <a:r>
              <a:rPr lang="en-US" dirty="0"/>
              <a:t> in </a:t>
            </a:r>
            <a:r>
              <a:rPr lang="en-US" dirty="0" err="1"/>
              <a:t>te</a:t>
            </a:r>
            <a:r>
              <a:rPr lang="en-US" dirty="0"/>
              <a:t> </a:t>
            </a:r>
            <a:r>
              <a:rPr lang="en-US" dirty="0" err="1"/>
              <a:t>voegen</a:t>
            </a:r>
            <a:r>
              <a:rPr lang="en-US" dirty="0"/>
              <a:t> of </a:t>
            </a:r>
            <a:r>
              <a:rPr lang="en-US" dirty="0" err="1"/>
              <a:t>kopieer</a:t>
            </a:r>
            <a:r>
              <a:rPr lang="en-US" dirty="0"/>
              <a:t> de EXPERT-</a:t>
            </a:r>
            <a:r>
              <a:rPr lang="en-US" dirty="0" err="1"/>
              <a:t>afbeelding</a:t>
            </a:r>
            <a:r>
              <a:rPr lang="en-US" dirty="0"/>
              <a:t> </a:t>
            </a:r>
            <a:r>
              <a:rPr lang="en-US" dirty="0" err="1"/>
              <a:t>uit</a:t>
            </a:r>
            <a:r>
              <a:rPr lang="en-US" dirty="0"/>
              <a:t> de </a:t>
            </a:r>
            <a:r>
              <a:rPr lang="en-US" dirty="0" err="1"/>
              <a:t>toolboxslide</a:t>
            </a:r>
            <a:r>
              <a:rPr lang="en-US" dirty="0"/>
              <a:t>, EN door </a:t>
            </a:r>
            <a:r>
              <a:rPr lang="en-US" dirty="0" err="1"/>
              <a:t>dIT</a:t>
            </a:r>
            <a:r>
              <a:rPr lang="en-US" dirty="0"/>
              <a:t> </a:t>
            </a:r>
            <a:r>
              <a:rPr lang="en-US" dirty="0" err="1"/>
              <a:t>kader</a:t>
            </a:r>
            <a:r>
              <a:rPr lang="en-US" dirty="0"/>
              <a:t> </a:t>
            </a:r>
            <a:r>
              <a:rPr lang="en-US" dirty="0" err="1"/>
              <a:t>te</a:t>
            </a:r>
            <a:r>
              <a:rPr lang="en-US" dirty="0"/>
              <a:t> </a:t>
            </a:r>
            <a:r>
              <a:rPr lang="en-US" dirty="0" err="1"/>
              <a:t>selecteren</a:t>
            </a:r>
            <a:r>
              <a:rPr lang="en-US" dirty="0"/>
              <a:t> de </a:t>
            </a:r>
            <a:r>
              <a:rPr lang="en-US" dirty="0" err="1"/>
              <a:t>afbeelding</a:t>
            </a:r>
            <a:r>
              <a:rPr lang="en-US" dirty="0"/>
              <a:t> </a:t>
            </a:r>
            <a:r>
              <a:rPr lang="en-US" dirty="0" err="1"/>
              <a:t>hierin</a:t>
            </a:r>
            <a:r>
              <a:rPr lang="en-US" dirty="0"/>
              <a:t> </a:t>
            </a:r>
            <a:r>
              <a:rPr lang="en-US" dirty="0" err="1"/>
              <a:t>te</a:t>
            </a:r>
            <a:r>
              <a:rPr lang="en-US" dirty="0"/>
              <a:t> </a:t>
            </a:r>
            <a:r>
              <a:rPr lang="en-US" dirty="0" err="1"/>
              <a:t>plakken</a:t>
            </a:r>
            <a:endParaRPr lang="nl-BE" dirty="0"/>
          </a:p>
        </p:txBody>
      </p:sp>
    </p:spTree>
    <p:extLst>
      <p:ext uri="{BB962C8B-B14F-4D97-AF65-F5344CB8AC3E}">
        <p14:creationId xmlns:p14="http://schemas.microsoft.com/office/powerpoint/2010/main" val="1651603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BREAKING">
    <p:bg>
      <p:bgPr>
        <a:solidFill>
          <a:srgbClr val="FF416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7891200" cy="2858400"/>
          </a:xfrm>
        </p:spPr>
        <p:txBody>
          <a:bodyPr anchor="t" anchorCtr="0"/>
          <a:lstStyle>
            <a:lvl1pPr algn="l">
              <a:lnSpc>
                <a:spcPct val="85000"/>
              </a:lnSpc>
              <a:defRPr sz="6000" cap="none" baseline="0">
                <a:solidFill>
                  <a:schemeClr val="bg1"/>
                </a:solidFill>
              </a:defRPr>
            </a:lvl1pPr>
          </a:lstStyle>
          <a:p>
            <a:r>
              <a:rPr lang="en-US"/>
              <a:t>Click to edit Master title style</a:t>
            </a:r>
            <a:endParaRPr lang="nl-BE"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0027" y="6094800"/>
            <a:ext cx="1678733" cy="425472"/>
          </a:xfrm>
          <a:prstGeom prst="rect">
            <a:avLst/>
          </a:prstGeom>
        </p:spPr>
      </p:pic>
      <p:sp>
        <p:nvSpPr>
          <p:cNvPr id="7" name="Round Same Side Corner Rectangle 6"/>
          <p:cNvSpPr/>
          <p:nvPr userDrawn="1"/>
        </p:nvSpPr>
        <p:spPr>
          <a:xfrm rot="5400000">
            <a:off x="3152761" y="5058063"/>
            <a:ext cx="561600" cy="2520000"/>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 Placeholder 9"/>
          <p:cNvSpPr>
            <a:spLocks noGrp="1"/>
          </p:cNvSpPr>
          <p:nvPr>
            <p:ph type="body" sz="quarter" idx="16" hasCustomPrompt="1"/>
          </p:nvPr>
        </p:nvSpPr>
        <p:spPr>
          <a:xfrm>
            <a:off x="2476800" y="6131023"/>
            <a:ext cx="1980000" cy="295200"/>
          </a:xfrm>
        </p:spPr>
        <p:txBody>
          <a:bodyPr>
            <a:noAutofit/>
          </a:bodyPr>
          <a:lstStyle>
            <a:lvl1pPr marL="0" indent="0">
              <a:lnSpc>
                <a:spcPct val="90000"/>
              </a:lnSpc>
              <a:spcAft>
                <a:spcPts val="0"/>
              </a:spcAft>
              <a:buNone/>
              <a:defRPr sz="3100" b="1" i="0" cap="all" baseline="0">
                <a:solidFill>
                  <a:srgbClr val="FF4161"/>
                </a:solidFill>
              </a:defRPr>
            </a:lvl1pPr>
          </a:lstStyle>
          <a:p>
            <a:pPr lvl="0"/>
            <a:r>
              <a:rPr lang="nl-BE" dirty="0"/>
              <a:t>TAG</a:t>
            </a:r>
          </a:p>
        </p:txBody>
      </p:sp>
    </p:spTree>
    <p:extLst>
      <p:ext uri="{BB962C8B-B14F-4D97-AF65-F5344CB8AC3E}">
        <p14:creationId xmlns:p14="http://schemas.microsoft.com/office/powerpoint/2010/main" val="302486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nly text">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10580400" cy="2890800"/>
          </a:xfrm>
        </p:spPr>
        <p:txBody>
          <a:bodyPr anchor="t" anchorCtr="0"/>
          <a:lstStyle>
            <a:lvl1pPr algn="l">
              <a:lnSpc>
                <a:spcPct val="80000"/>
              </a:lnSpc>
              <a:defRPr sz="9000" cap="all" baseline="0"/>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4230000"/>
            <a:ext cx="4842000" cy="332399"/>
          </a:xfrm>
        </p:spPr>
        <p:txBody>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4" name="Date Placeholder 3"/>
          <p:cNvSpPr>
            <a:spLocks noGrp="1"/>
          </p:cNvSpPr>
          <p:nvPr>
            <p:ph type="dt" sz="half" idx="11"/>
          </p:nvPr>
        </p:nvSpPr>
        <p:spPr>
          <a:xfrm>
            <a:off x="806450" y="4582800"/>
            <a:ext cx="2743200" cy="216000"/>
          </a:xfrm>
        </p:spPr>
        <p:txBody>
          <a:bodyPr/>
          <a:lstStyle/>
          <a:p>
            <a:fld id="{5EAE72F0-0566-4F84-9566-1C430D94A3AF}" type="datetimeFigureOut">
              <a:rPr lang="nl-BE" smtClean="0"/>
              <a:pPr/>
              <a:t>22/11/2019</a:t>
            </a:fld>
            <a:endParaRPr lang="nl-BE" dirty="0"/>
          </a:p>
        </p:txBody>
      </p:sp>
      <p:sp>
        <p:nvSpPr>
          <p:cNvPr id="5" name="Footer Placeholder 4"/>
          <p:cNvSpPr>
            <a:spLocks noGrp="1"/>
          </p:cNvSpPr>
          <p:nvPr>
            <p:ph type="ftr" sz="quarter" idx="12"/>
          </p:nvPr>
        </p:nvSpPr>
        <p:spPr/>
        <p:txBody>
          <a:bodyPr/>
          <a:lstStyle/>
          <a:p>
            <a:endParaRPr lang="nl-BE"/>
          </a:p>
        </p:txBody>
      </p:sp>
      <p:sp>
        <p:nvSpPr>
          <p:cNvPr id="6" name="Slide Number Placeholder 5"/>
          <p:cNvSpPr>
            <a:spLocks noGrp="1"/>
          </p:cNvSpPr>
          <p:nvPr>
            <p:ph type="sldNum" sz="quarter" idx="13"/>
          </p:nvPr>
        </p:nvSpPr>
        <p:spPr/>
        <p:txBody>
          <a:bodyPr/>
          <a:lstStyle/>
          <a:p>
            <a:fld id="{071E8715-2743-4B49-AEF4-EF9DD82FBF59}" type="slidenum">
              <a:rPr lang="nl-BE" smtClean="0"/>
              <a:pPr/>
              <a:t>‹#›</a:t>
            </a:fld>
            <a:endParaRPr lang="nl-BE"/>
          </a:p>
        </p:txBody>
      </p:sp>
    </p:spTree>
    <p:extLst>
      <p:ext uri="{BB962C8B-B14F-4D97-AF65-F5344CB8AC3E}">
        <p14:creationId xmlns:p14="http://schemas.microsoft.com/office/powerpoint/2010/main" val="4187921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 bracket NUMB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6400" y="806400"/>
            <a:ext cx="7891200" cy="1003350"/>
          </a:xfrm>
        </p:spPr>
        <p:txBody>
          <a:bodyPr anchor="t" anchorCtr="0"/>
          <a:lstStyle>
            <a:lvl1pPr algn="l">
              <a:lnSpc>
                <a:spcPct val="85000"/>
              </a:lnSpc>
              <a:defRPr sz="9000" cap="none" baseline="0"/>
            </a:lvl1pPr>
          </a:lstStyle>
          <a:p>
            <a:r>
              <a:rPr lang="nl-BE" dirty="0" err="1"/>
              <a:t>insert</a:t>
            </a:r>
            <a:r>
              <a:rPr lang="nl-BE" dirty="0"/>
              <a:t> </a:t>
            </a:r>
            <a:r>
              <a:rPr lang="nl-BE" dirty="0" err="1"/>
              <a:t>number</a:t>
            </a:r>
            <a:endParaRPr lang="nl-BE" dirty="0"/>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lvl1pPr>
          </a:lstStyle>
          <a:p>
            <a:pPr lvl="0"/>
            <a:r>
              <a:rPr lang="nl-BE" dirty="0"/>
              <a:t>Functie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12400" y="4143600"/>
            <a:ext cx="2642400" cy="2376542"/>
          </a:xfrm>
          <a:prstGeom prst="rect">
            <a:avLst/>
          </a:prstGeom>
        </p:spPr>
      </p:pic>
      <p:sp>
        <p:nvSpPr>
          <p:cNvPr id="6" name="Text Placeholder 5"/>
          <p:cNvSpPr>
            <a:spLocks noGrp="1"/>
          </p:cNvSpPr>
          <p:nvPr>
            <p:ph type="body" sz="quarter" idx="11"/>
          </p:nvPr>
        </p:nvSpPr>
        <p:spPr>
          <a:xfrm>
            <a:off x="806450" y="1854000"/>
            <a:ext cx="7891463" cy="784830"/>
          </a:xfrm>
        </p:spPr>
        <p:txBody>
          <a:bodyPr/>
          <a:lstStyle>
            <a:lvl1pPr marL="0" indent="0">
              <a:lnSpc>
                <a:spcPct val="85000"/>
              </a:lnSpc>
              <a:spcAft>
                <a:spcPts val="0"/>
              </a:spcAft>
              <a:buNone/>
              <a:defRPr sz="6000">
                <a:solidFill>
                  <a:srgbClr val="9098A8"/>
                </a:solidFill>
              </a:defRPr>
            </a:lvl1pPr>
          </a:lstStyle>
          <a:p>
            <a:pPr lvl="0"/>
            <a:r>
              <a:rPr lang="en-US"/>
              <a:t>Click to edit Master text styles</a:t>
            </a:r>
          </a:p>
        </p:txBody>
      </p:sp>
    </p:spTree>
    <p:extLst>
      <p:ext uri="{BB962C8B-B14F-4D97-AF65-F5344CB8AC3E}">
        <p14:creationId xmlns:p14="http://schemas.microsoft.com/office/powerpoint/2010/main" val="4261269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bracket Accented GREEN BACK">
    <p:spTree>
      <p:nvGrpSpPr>
        <p:cNvPr id="1" name=""/>
        <p:cNvGrpSpPr/>
        <p:nvPr/>
      </p:nvGrpSpPr>
      <p:grpSpPr>
        <a:xfrm>
          <a:off x="0" y="0"/>
          <a:ext cx="0" cy="0"/>
          <a:chOff x="0" y="0"/>
          <a:chExt cx="0" cy="0"/>
        </a:xfrm>
      </p:grpSpPr>
      <p:sp>
        <p:nvSpPr>
          <p:cNvPr id="10" name="Text Placeholder 14"/>
          <p:cNvSpPr>
            <a:spLocks noGrp="1"/>
          </p:cNvSpPr>
          <p:nvPr>
            <p:ph type="body" sz="quarter" idx="14"/>
          </p:nvPr>
        </p:nvSpPr>
        <p:spPr>
          <a:xfrm>
            <a:off x="715525" y="1494664"/>
            <a:ext cx="181822" cy="882616"/>
          </a:xfrm>
          <a:noFill/>
        </p:spPr>
        <p:txBody>
          <a:bodyPr wrap="none" lIns="90000" tIns="234000" rIns="90000" bIns="0">
            <a:spAutoFit/>
          </a:bodyPr>
          <a:lstStyle>
            <a:lvl1pPr marL="0" indent="0">
              <a:lnSpc>
                <a:spcPct val="60000"/>
              </a:lnSpc>
              <a:spcAft>
                <a:spcPts val="0"/>
              </a:spcAft>
              <a:buNone/>
              <a:defRPr sz="6000" b="1">
                <a:latin typeface="+mj-lt"/>
              </a:defRPr>
            </a:lvl1pPr>
          </a:lstStyle>
          <a:p>
            <a:pPr lvl="0"/>
            <a:r>
              <a:rPr lang="en-US"/>
              <a:t>Click to edit Master text styles</a:t>
            </a:r>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lvl1pPr>
          </a:lstStyle>
          <a:p>
            <a:pPr lvl="0"/>
            <a:r>
              <a:rPr lang="nl-BE" dirty="0"/>
              <a:t>Functie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12400" y="4143600"/>
            <a:ext cx="2642400" cy="2376542"/>
          </a:xfrm>
          <a:prstGeom prst="rect">
            <a:avLst/>
          </a:prstGeom>
        </p:spPr>
      </p:pic>
      <p:sp>
        <p:nvSpPr>
          <p:cNvPr id="11" name="Text Placeholder 14"/>
          <p:cNvSpPr>
            <a:spLocks noGrp="1"/>
          </p:cNvSpPr>
          <p:nvPr>
            <p:ph type="body" sz="quarter" idx="15"/>
          </p:nvPr>
        </p:nvSpPr>
        <p:spPr>
          <a:xfrm>
            <a:off x="715525" y="709834"/>
            <a:ext cx="181822" cy="882616"/>
          </a:xfrm>
          <a:noFill/>
        </p:spPr>
        <p:txBody>
          <a:bodyPr wrap="none" lIns="90000" tIns="234000" rIns="90000" bIns="0">
            <a:spAutoFit/>
          </a:bodyPr>
          <a:lstStyle>
            <a:lvl1pPr marL="0" indent="0">
              <a:lnSpc>
                <a:spcPct val="60000"/>
              </a:lnSpc>
              <a:spcAft>
                <a:spcPts val="0"/>
              </a:spcAft>
              <a:buNone/>
              <a:defRPr sz="6000" b="1">
                <a:latin typeface="+mj-lt"/>
              </a:defRPr>
            </a:lvl1pPr>
          </a:lstStyle>
          <a:p>
            <a:pPr lvl="0"/>
            <a:r>
              <a:rPr lang="en-US"/>
              <a:t>Click to edit Master text styles</a:t>
            </a:r>
          </a:p>
        </p:txBody>
      </p:sp>
      <p:sp>
        <p:nvSpPr>
          <p:cNvPr id="12" name="Text Placeholder 14"/>
          <p:cNvSpPr>
            <a:spLocks noGrp="1"/>
          </p:cNvSpPr>
          <p:nvPr>
            <p:ph type="body" sz="quarter" idx="16"/>
          </p:nvPr>
        </p:nvSpPr>
        <p:spPr>
          <a:xfrm>
            <a:off x="715525" y="2279494"/>
            <a:ext cx="181822" cy="882616"/>
          </a:xfrm>
          <a:noFill/>
        </p:spPr>
        <p:txBody>
          <a:bodyPr wrap="none" lIns="90000" tIns="234000" rIns="90000" bIns="0">
            <a:spAutoFit/>
          </a:bodyPr>
          <a:lstStyle>
            <a:lvl1pPr marL="0" indent="0">
              <a:lnSpc>
                <a:spcPct val="60000"/>
              </a:lnSpc>
              <a:spcAft>
                <a:spcPts val="0"/>
              </a:spcAft>
              <a:buNone/>
              <a:defRPr sz="6000" b="1">
                <a:latin typeface="+mj-lt"/>
              </a:defRPr>
            </a:lvl1pPr>
          </a:lstStyle>
          <a:p>
            <a:pPr lvl="0"/>
            <a:r>
              <a:rPr lang="en-US"/>
              <a:t>Click to edit Master text styles</a:t>
            </a:r>
          </a:p>
        </p:txBody>
      </p:sp>
    </p:spTree>
    <p:extLst>
      <p:ext uri="{BB962C8B-B14F-4D97-AF65-F5344CB8AC3E}">
        <p14:creationId xmlns:p14="http://schemas.microsoft.com/office/powerpoint/2010/main" val="1491166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bracket Accented TEXT">
    <p:spTree>
      <p:nvGrpSpPr>
        <p:cNvPr id="1" name=""/>
        <p:cNvGrpSpPr/>
        <p:nvPr/>
      </p:nvGrpSpPr>
      <p:grpSpPr>
        <a:xfrm>
          <a:off x="0" y="0"/>
          <a:ext cx="0" cy="0"/>
          <a:chOff x="0" y="0"/>
          <a:chExt cx="0" cy="0"/>
        </a:xfrm>
      </p:grpSpPr>
      <p:sp>
        <p:nvSpPr>
          <p:cNvPr id="2" name="Title 1"/>
          <p:cNvSpPr>
            <a:spLocks noGrp="1"/>
          </p:cNvSpPr>
          <p:nvPr>
            <p:ph type="ctrTitle"/>
          </p:nvPr>
        </p:nvSpPr>
        <p:spPr>
          <a:xfrm>
            <a:off x="806400" y="806400"/>
            <a:ext cx="8290800" cy="2858400"/>
          </a:xfrm>
        </p:spPr>
        <p:txBody>
          <a:bodyPr anchor="t" anchorCtr="0"/>
          <a:lstStyle>
            <a:lvl1pPr algn="l">
              <a:lnSpc>
                <a:spcPct val="85000"/>
              </a:lnSpc>
              <a:defRPr sz="6000" cap="none" baseline="0">
                <a:latin typeface="FormaDJRText Light" panose="00000000000000090000" pitchFamily="50" charset="0"/>
              </a:defRPr>
            </a:lvl1pPr>
          </a:lstStyle>
          <a:p>
            <a:r>
              <a:rPr lang="en-US"/>
              <a:t>Click to edit Master title style</a:t>
            </a:r>
            <a:endParaRPr lang="nl-BE" dirty="0"/>
          </a:p>
        </p:txBody>
      </p:sp>
      <p:sp>
        <p:nvSpPr>
          <p:cNvPr id="3" name="Subtitle 2"/>
          <p:cNvSpPr>
            <a:spLocks noGrp="1"/>
          </p:cNvSpPr>
          <p:nvPr>
            <p:ph type="subTitle" idx="1" hasCustomPrompt="1"/>
          </p:nvPr>
        </p:nvSpPr>
        <p:spPr>
          <a:xfrm>
            <a:off x="806400" y="4383885"/>
            <a:ext cx="7891200" cy="332399"/>
          </a:xfrm>
        </p:spPr>
        <p:txBody>
          <a:bodyPr>
            <a:noAutofit/>
          </a:bodyPr>
          <a:lstStyle>
            <a:lvl1pPr marL="0" indent="0" algn="l">
              <a:lnSpc>
                <a:spcPct val="90000"/>
              </a:lnSpc>
              <a:spcAft>
                <a:spcPts val="0"/>
              </a:spcAft>
              <a:buNone/>
              <a:defRPr sz="2400" b="1"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Voornaam</a:t>
            </a:r>
            <a:r>
              <a:rPr lang="en-US" dirty="0"/>
              <a:t> </a:t>
            </a:r>
            <a:r>
              <a:rPr lang="en-US" dirty="0" err="1"/>
              <a:t>Naam</a:t>
            </a:r>
            <a:endParaRPr lang="nl-BE" dirty="0"/>
          </a:p>
        </p:txBody>
      </p:sp>
      <p:sp>
        <p:nvSpPr>
          <p:cNvPr id="8" name="Text Placeholder 7"/>
          <p:cNvSpPr>
            <a:spLocks noGrp="1"/>
          </p:cNvSpPr>
          <p:nvPr>
            <p:ph type="body" sz="quarter" idx="10" hasCustomPrompt="1"/>
          </p:nvPr>
        </p:nvSpPr>
        <p:spPr>
          <a:xfrm>
            <a:off x="806449" y="4736685"/>
            <a:ext cx="7891200" cy="332399"/>
          </a:xfrm>
        </p:spPr>
        <p:txBody>
          <a:bodyPr>
            <a:noAutofit/>
          </a:bodyPr>
          <a:lstStyle>
            <a:lvl1pPr marL="0" indent="0">
              <a:lnSpc>
                <a:spcPct val="90000"/>
              </a:lnSpc>
              <a:spcAft>
                <a:spcPts val="0"/>
              </a:spcAft>
              <a:buNone/>
              <a:defRPr sz="2400"/>
            </a:lvl1pPr>
          </a:lstStyle>
          <a:p>
            <a:pPr lvl="0"/>
            <a:r>
              <a:rPr lang="nl-BE" dirty="0"/>
              <a:t>Functie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12400" y="4143600"/>
            <a:ext cx="2642400" cy="2376542"/>
          </a:xfrm>
          <a:prstGeom prst="rect">
            <a:avLst/>
          </a:prstGeom>
        </p:spPr>
      </p:pic>
    </p:spTree>
    <p:extLst>
      <p:ext uri="{BB962C8B-B14F-4D97-AF65-F5344CB8AC3E}">
        <p14:creationId xmlns:p14="http://schemas.microsoft.com/office/powerpoint/2010/main" val="2398419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0522" y="2997000"/>
            <a:ext cx="3410957" cy="864000"/>
          </a:xfrm>
          <a:prstGeom prst="rect">
            <a:avLst/>
          </a:prstGeom>
        </p:spPr>
      </p:pic>
    </p:spTree>
    <p:extLst>
      <p:ext uri="{BB962C8B-B14F-4D97-AF65-F5344CB8AC3E}">
        <p14:creationId xmlns:p14="http://schemas.microsoft.com/office/powerpoint/2010/main" val="14754891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E72F0-0566-4F84-9566-1C430D94A3AF}" type="datetimeFigureOut">
              <a:rPr lang="nl-BE" smtClean="0"/>
              <a:t>22/11/2019</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071E8715-2743-4B49-AEF4-EF9DD82FBF59}" type="slidenum">
              <a:rPr lang="nl-BE" smtClean="0"/>
              <a:t>‹#›</a:t>
            </a:fld>
            <a:endParaRPr lang="nl-BE"/>
          </a:p>
        </p:txBody>
      </p:sp>
    </p:spTree>
    <p:extLst>
      <p:ext uri="{BB962C8B-B14F-4D97-AF65-F5344CB8AC3E}">
        <p14:creationId xmlns:p14="http://schemas.microsoft.com/office/powerpoint/2010/main" val="397634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 - overview">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806450" y="1531575"/>
            <a:ext cx="10547350" cy="646331"/>
          </a:xfrm>
        </p:spPr>
        <p:txBody>
          <a:bodyPr/>
          <a:lstStyle>
            <a:lvl1pPr marL="471600" indent="-471600">
              <a:lnSpc>
                <a:spcPct val="200000"/>
              </a:lnSpc>
              <a:spcAft>
                <a:spcPts val="0"/>
              </a:spcAft>
              <a:buClr>
                <a:srgbClr val="2396CD"/>
              </a:buClr>
              <a:buFont typeface="+mj-lt"/>
              <a:buAutoNum type="arabicPeriod"/>
              <a:defRPr sz="2400" b="1">
                <a:latin typeface="+mj-lt"/>
              </a:defRPr>
            </a:lvl1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10" name="Title 9"/>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9103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 - overview (blu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accent1"/>
          </a:solidFill>
        </p:spPr>
        <p:txBody>
          <a:bodyPr tIns="360000" rIns="360000">
            <a:noAutofit/>
          </a:bodyPr>
          <a:lstStyle>
            <a:lvl1pPr marL="0" indent="0" algn="r">
              <a:buNone/>
              <a:defRPr u="none" baseline="0">
                <a:solidFill>
                  <a:schemeClr val="bg2"/>
                </a:solidFill>
              </a:defRPr>
            </a:lvl1pPr>
          </a:lstStyle>
          <a:p>
            <a:r>
              <a:rPr lang="en-US"/>
              <a:t>Click icon to add picture</a:t>
            </a:r>
            <a:endParaRPr lang="nl-BE" dirty="0"/>
          </a:p>
        </p:txBody>
      </p:sp>
      <p:sp>
        <p:nvSpPr>
          <p:cNvPr id="6" name="Rectangle 5"/>
          <p:cNvSpPr/>
          <p:nvPr userDrawn="1"/>
        </p:nvSpPr>
        <p:spPr>
          <a:xfrm>
            <a:off x="0" y="0"/>
            <a:ext cx="12192000"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endParaRPr lang="nl-BE" dirty="0"/>
          </a:p>
        </p:txBody>
      </p:sp>
      <p:sp>
        <p:nvSpPr>
          <p:cNvPr id="7" name="Text Placeholder 6"/>
          <p:cNvSpPr>
            <a:spLocks noGrp="1"/>
          </p:cNvSpPr>
          <p:nvPr>
            <p:ph type="body" sz="quarter" idx="13"/>
          </p:nvPr>
        </p:nvSpPr>
        <p:spPr>
          <a:xfrm>
            <a:off x="806450" y="1530000"/>
            <a:ext cx="10547350" cy="738664"/>
          </a:xfrm>
        </p:spPr>
        <p:txBody>
          <a:bodyPr/>
          <a:lstStyle>
            <a:lvl1pPr marL="471600" indent="-471600">
              <a:lnSpc>
                <a:spcPct val="200000"/>
              </a:lnSpc>
              <a:spcAft>
                <a:spcPts val="0"/>
              </a:spcAft>
              <a:buClr>
                <a:schemeClr val="accent6"/>
              </a:buClr>
              <a:buFont typeface="+mj-lt"/>
              <a:buAutoNum type="arabicPeriod"/>
              <a:defRPr sz="2400" b="1">
                <a:solidFill>
                  <a:schemeClr val="bg2"/>
                </a:solidFill>
                <a:latin typeface="+mj-lt"/>
              </a:defRPr>
            </a:lvl1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8" name="TextBox 7"/>
          <p:cNvSpPr txBox="1"/>
          <p:nvPr userDrawn="1"/>
        </p:nvSpPr>
        <p:spPr>
          <a:xfrm>
            <a:off x="12424605" y="0"/>
            <a:ext cx="4758495" cy="6858000"/>
          </a:xfrm>
          <a:prstGeom prst="rect">
            <a:avLst/>
          </a:prstGeom>
          <a:noFill/>
        </p:spPr>
        <p:txBody>
          <a:bodyPr wrap="square" rtlCol="0">
            <a:noAutofit/>
          </a:bodyPr>
          <a:lstStyle/>
          <a:p>
            <a:r>
              <a:rPr lang="nl-BE" dirty="0"/>
              <a:t>1/ Voeg</a:t>
            </a:r>
            <a:r>
              <a:rPr lang="nl-BE" baseline="0" dirty="0"/>
              <a:t> een </a:t>
            </a:r>
            <a:r>
              <a:rPr lang="nl-BE" baseline="0" dirty="0" err="1"/>
              <a:t>schermvullende</a:t>
            </a:r>
            <a:r>
              <a:rPr lang="nl-BE" baseline="0" dirty="0"/>
              <a:t> foto in door op het icoontje te klikken.</a:t>
            </a:r>
          </a:p>
          <a:p>
            <a:r>
              <a:rPr lang="nl-BE" baseline="0" dirty="0"/>
              <a:t>2/ Selecteer de foto, tab opmaak verschijnt, klik op kleur, daarna ‘Andere kleuren’ en kies de donkerblauwe kleur om de afbeelding donkerblauw in te kleuren.</a:t>
            </a:r>
          </a:p>
          <a:p>
            <a:r>
              <a:rPr lang="nl-BE" baseline="0" dirty="0"/>
              <a:t>3/ Plaats de foto ‘naar achtergrond’ (selecteer foto en via de rechtermuisknop selecteer ‘naar achtergrond’)</a:t>
            </a:r>
          </a:p>
          <a:p>
            <a:r>
              <a:rPr lang="nl-BE" baseline="0" dirty="0"/>
              <a:t>4/ Een transparant blauw vlak verschijnt bovenop de foto.</a:t>
            </a:r>
          </a:p>
          <a:p>
            <a:endParaRPr lang="nl-BE" baseline="0" dirty="0"/>
          </a:p>
          <a:p>
            <a:r>
              <a:rPr lang="nl-BE" sz="1400" baseline="0" dirty="0"/>
              <a:t>5/ Indien het blauwe transparante vlak niet verschijnt, kopieer het uit de </a:t>
            </a:r>
            <a:r>
              <a:rPr lang="nl-BE" sz="1400" baseline="0" dirty="0" err="1"/>
              <a:t>toolbox</a:t>
            </a:r>
            <a:r>
              <a:rPr lang="nl-BE" sz="1400" baseline="0" dirty="0"/>
              <a:t> (laatste slide) en plak het hier. Of kopieer het uit de Slide Master, door het vlak te selecteren, kopiëren en te plakken op deze slide. Positioneer in de linkerbovenhoek. Stuur het vlak ‘naar achtergrond’, daarna ook de foto opdat de foto onder het blauwe vlak ligt en het logo en de teksten het meest bovenaan liggen.</a:t>
            </a:r>
          </a:p>
          <a:p>
            <a:endParaRPr lang="nl-BE" baseline="0" dirty="0"/>
          </a:p>
          <a:p>
            <a:r>
              <a:rPr lang="nl-BE" baseline="0" dirty="0"/>
              <a:t>Zie voorbeeld hiernaast</a:t>
            </a:r>
            <a:endParaRPr lang="nl-B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83100" y="0"/>
            <a:ext cx="4585090" cy="370840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44255" y="4318000"/>
            <a:ext cx="2749734" cy="1547330"/>
          </a:xfrm>
          <a:prstGeom prst="rect">
            <a:avLst/>
          </a:prstGeom>
        </p:spPr>
      </p:pic>
    </p:spTree>
    <p:extLst>
      <p:ext uri="{BB962C8B-B14F-4D97-AF65-F5344CB8AC3E}">
        <p14:creationId xmlns:p14="http://schemas.microsoft.com/office/powerpoint/2010/main" val="261444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9" name="Text Placeholder 8"/>
          <p:cNvSpPr>
            <a:spLocks noGrp="1"/>
          </p:cNvSpPr>
          <p:nvPr>
            <p:ph type="body" sz="quarter" idx="10" hasCustomPrompt="1"/>
          </p:nvPr>
        </p:nvSpPr>
        <p:spPr>
          <a:xfrm>
            <a:off x="7027200" y="-933450"/>
            <a:ext cx="4449600" cy="9541073"/>
          </a:xfrm>
        </p:spPr>
        <p:txBody>
          <a:bodyPr anchor="ctr" anchorCtr="0"/>
          <a:lstStyle>
            <a:lvl1pPr marL="0" indent="0" algn="r">
              <a:buNone/>
              <a:defRPr sz="62000" b="1">
                <a:solidFill>
                  <a:schemeClr val="accent6"/>
                </a:solidFill>
              </a:defRPr>
            </a:lvl1pPr>
          </a:lstStyle>
          <a:p>
            <a:pPr lvl="0"/>
            <a:r>
              <a:rPr lang="nl-BE" dirty="0"/>
              <a:t>#</a:t>
            </a:r>
          </a:p>
        </p:txBody>
      </p:sp>
      <p:sp>
        <p:nvSpPr>
          <p:cNvPr id="2" name="Title 1"/>
          <p:cNvSpPr>
            <a:spLocks noGrp="1"/>
          </p:cNvSpPr>
          <p:nvPr>
            <p:ph type="title"/>
          </p:nvPr>
        </p:nvSpPr>
        <p:spPr>
          <a:xfrm>
            <a:off x="806400" y="806400"/>
            <a:ext cx="6994800" cy="2852737"/>
          </a:xfrm>
        </p:spPr>
        <p:txBody>
          <a:bodyPr anchor="t" anchorCtr="0"/>
          <a:lstStyle>
            <a:lvl1pPr>
              <a:defRPr sz="5000"/>
            </a:lvl1pPr>
          </a:lstStyle>
          <a:p>
            <a:r>
              <a:rPr lang="en-US"/>
              <a:t>Click to edit Master title style</a:t>
            </a:r>
            <a:endParaRPr lang="nl-BE" dirty="0"/>
          </a:p>
        </p:txBody>
      </p:sp>
    </p:spTree>
    <p:extLst>
      <p:ext uri="{BB962C8B-B14F-4D97-AF65-F5344CB8AC3E}">
        <p14:creationId xmlns:p14="http://schemas.microsoft.com/office/powerpoint/2010/main" val="1590342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blu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solidFill>
            <a:schemeClr val="accent1"/>
          </a:solidFill>
        </p:spPr>
        <p:txBody>
          <a:bodyPr tIns="360000" rIns="360000">
            <a:noAutofit/>
          </a:bodyPr>
          <a:lstStyle>
            <a:lvl1pPr marL="0" indent="0" algn="r">
              <a:buNone/>
              <a:defRPr u="none" baseline="0">
                <a:solidFill>
                  <a:schemeClr val="bg2"/>
                </a:solidFill>
              </a:defRPr>
            </a:lvl1pPr>
          </a:lstStyle>
          <a:p>
            <a:r>
              <a:rPr lang="en-US"/>
              <a:t>Click icon to add picture</a:t>
            </a:r>
            <a:endParaRPr lang="nl-BE" dirty="0"/>
          </a:p>
        </p:txBody>
      </p:sp>
      <p:sp>
        <p:nvSpPr>
          <p:cNvPr id="6" name="Rectangle 5"/>
          <p:cNvSpPr/>
          <p:nvPr userDrawn="1"/>
        </p:nvSpPr>
        <p:spPr>
          <a:xfrm>
            <a:off x="0" y="0"/>
            <a:ext cx="12192000"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
        <p:nvSpPr>
          <p:cNvPr id="9" name="Text Placeholder 8"/>
          <p:cNvSpPr>
            <a:spLocks noGrp="1"/>
          </p:cNvSpPr>
          <p:nvPr>
            <p:ph type="body" sz="quarter" idx="10" hasCustomPrompt="1"/>
          </p:nvPr>
        </p:nvSpPr>
        <p:spPr>
          <a:xfrm>
            <a:off x="7027200" y="-933450"/>
            <a:ext cx="4449600" cy="9541073"/>
          </a:xfrm>
        </p:spPr>
        <p:txBody>
          <a:bodyPr anchor="ctr" anchorCtr="0"/>
          <a:lstStyle>
            <a:lvl1pPr marL="0" indent="0" algn="r">
              <a:buNone/>
              <a:defRPr sz="62000" b="1">
                <a:solidFill>
                  <a:schemeClr val="accent6"/>
                </a:solidFill>
              </a:defRPr>
            </a:lvl1pPr>
          </a:lstStyle>
          <a:p>
            <a:pPr lvl="0"/>
            <a:r>
              <a:rPr lang="nl-BE" dirty="0"/>
              <a:t>#</a:t>
            </a:r>
          </a:p>
        </p:txBody>
      </p:sp>
      <p:sp>
        <p:nvSpPr>
          <p:cNvPr id="2" name="Title 1"/>
          <p:cNvSpPr>
            <a:spLocks noGrp="1"/>
          </p:cNvSpPr>
          <p:nvPr>
            <p:ph type="title"/>
          </p:nvPr>
        </p:nvSpPr>
        <p:spPr>
          <a:xfrm>
            <a:off x="806400" y="806400"/>
            <a:ext cx="6994800" cy="1384995"/>
          </a:xfrm>
        </p:spPr>
        <p:txBody>
          <a:bodyPr anchor="t" anchorCtr="0">
            <a:spAutoFit/>
          </a:bodyPr>
          <a:lstStyle>
            <a:lvl1pPr>
              <a:defRPr sz="5000">
                <a:solidFill>
                  <a:schemeClr val="bg1"/>
                </a:solidFill>
              </a:defRPr>
            </a:lvl1pPr>
          </a:lstStyle>
          <a:p>
            <a:r>
              <a:rPr lang="en-US"/>
              <a:t>Click to edit Master title style</a:t>
            </a:r>
            <a:endParaRPr lang="nl-BE" dirty="0"/>
          </a:p>
        </p:txBody>
      </p:sp>
      <p:sp>
        <p:nvSpPr>
          <p:cNvPr id="8" name="TextBox 7"/>
          <p:cNvSpPr txBox="1"/>
          <p:nvPr userDrawn="1"/>
        </p:nvSpPr>
        <p:spPr>
          <a:xfrm>
            <a:off x="12424605" y="0"/>
            <a:ext cx="4758495" cy="6858000"/>
          </a:xfrm>
          <a:prstGeom prst="rect">
            <a:avLst/>
          </a:prstGeom>
          <a:noFill/>
        </p:spPr>
        <p:txBody>
          <a:bodyPr wrap="square" rtlCol="0">
            <a:noAutofit/>
          </a:bodyPr>
          <a:lstStyle/>
          <a:p>
            <a:r>
              <a:rPr lang="nl-BE" dirty="0"/>
              <a:t>1/ Voeg</a:t>
            </a:r>
            <a:r>
              <a:rPr lang="nl-BE" baseline="0" dirty="0"/>
              <a:t> een </a:t>
            </a:r>
            <a:r>
              <a:rPr lang="nl-BE" baseline="0" dirty="0" err="1"/>
              <a:t>schermvullende</a:t>
            </a:r>
            <a:r>
              <a:rPr lang="nl-BE" baseline="0" dirty="0"/>
              <a:t> foto in door op het icoontje te klikken.</a:t>
            </a:r>
          </a:p>
          <a:p>
            <a:r>
              <a:rPr lang="nl-BE" baseline="0" dirty="0"/>
              <a:t>2/ Bewerk de foto: selecteer foto, tab opmaak verschijnt, klik op kleur, daarna ‘Andere kleuren’ en kies de donkerblauwe tint om de afbeelding donkerblauw in te kleuren.</a:t>
            </a:r>
          </a:p>
          <a:p>
            <a:r>
              <a:rPr lang="nl-BE" baseline="0" dirty="0"/>
              <a:t>3/ Plaats de foto ‘naar achtergrond’: selecteer foto en via de rechtermuisknop selecteert u ‘naar achtergrond’.</a:t>
            </a:r>
          </a:p>
          <a:p>
            <a:r>
              <a:rPr lang="nl-BE" baseline="0" dirty="0"/>
              <a:t>4/ Een transparant blauw vlak verschijnt bovenop de foto.</a:t>
            </a:r>
          </a:p>
          <a:p>
            <a:endParaRPr lang="nl-BE" baseline="0" dirty="0"/>
          </a:p>
          <a:p>
            <a:r>
              <a:rPr lang="nl-BE" sz="1400" baseline="0" dirty="0"/>
              <a:t>5/ Indien het blauwe transparante vlak niet verschijnt, kopieer het uit de </a:t>
            </a:r>
            <a:r>
              <a:rPr lang="nl-BE" sz="1400" baseline="0" dirty="0" err="1"/>
              <a:t>toolbox</a:t>
            </a:r>
            <a:r>
              <a:rPr lang="nl-BE" sz="1400" baseline="0" dirty="0"/>
              <a:t> (laatste slide) en plak het hier. Of kopieer het uit de Slide Master, door het vlak te selecteren, kopiëren en te plakken op deze slide. Positioneer in de linkerbovenhoek. Stuur het vlak ‘naar achtergrond’, daarna ook de foto opdat de foto onder het blauwe vlak ligt en het logo en de teksten het meest bovenaan liggen.</a:t>
            </a:r>
          </a:p>
          <a:p>
            <a:endParaRPr lang="nl-BE" baseline="0" dirty="0"/>
          </a:p>
          <a:p>
            <a:r>
              <a:rPr lang="nl-BE" baseline="0" dirty="0"/>
              <a:t>Zie voorbeeld hiernaast</a:t>
            </a:r>
            <a:endParaRPr lang="nl-BE"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83100" y="0"/>
            <a:ext cx="4585090" cy="370840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44255" y="4318000"/>
            <a:ext cx="2749734" cy="1547330"/>
          </a:xfrm>
          <a:prstGeom prst="rect">
            <a:avLst/>
          </a:prstGeom>
        </p:spPr>
      </p:pic>
    </p:spTree>
    <p:extLst>
      <p:ext uri="{BB962C8B-B14F-4D97-AF65-F5344CB8AC3E}">
        <p14:creationId xmlns:p14="http://schemas.microsoft.com/office/powerpoint/2010/main" val="7241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Date Placeholder 3"/>
          <p:cNvSpPr>
            <a:spLocks noGrp="1"/>
          </p:cNvSpPr>
          <p:nvPr>
            <p:ph type="dt" sz="half" idx="10"/>
          </p:nvPr>
        </p:nvSpPr>
        <p:spPr/>
        <p:txBody>
          <a:bodyPr/>
          <a:lstStyle>
            <a:lvl1pPr>
              <a:defRPr/>
            </a:lvl1pPr>
          </a:lstStyle>
          <a:p>
            <a:fld id="{2770C6B7-0707-4BFC-AD97-69EEA6393BBD}" type="datetime3">
              <a:rPr lang="nl-BE" smtClean="0"/>
              <a:pPr/>
              <a:t>22.11.19</a:t>
            </a:fld>
            <a:endParaRPr lang="nl-BE" dirty="0"/>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8" name="Text Placeholder 7"/>
          <p:cNvSpPr>
            <a:spLocks noGrp="1"/>
          </p:cNvSpPr>
          <p:nvPr>
            <p:ph type="body" sz="quarter" idx="13"/>
          </p:nvPr>
        </p:nvSpPr>
        <p:spPr>
          <a:xfrm>
            <a:off x="806450" y="1281150"/>
            <a:ext cx="10580350" cy="332399"/>
          </a:xfrm>
        </p:spPr>
        <p:txBody>
          <a:bodyPr/>
          <a:lstStyle>
            <a:lvl1pPr marL="0" indent="0">
              <a:lnSpc>
                <a:spcPct val="90000"/>
              </a:lnSpc>
              <a:spcAft>
                <a:spcPts val="0"/>
              </a:spcAft>
              <a:buNone/>
              <a:defRPr sz="2400" b="1">
                <a:latin typeface="+mj-lt"/>
              </a:defRPr>
            </a:lvl1pPr>
          </a:lstStyle>
          <a:p>
            <a:pPr lvl="0"/>
            <a:r>
              <a:rPr lang="en-US"/>
              <a:t>Click to edit Master text styles</a:t>
            </a:r>
          </a:p>
        </p:txBody>
      </p:sp>
      <p:sp>
        <p:nvSpPr>
          <p:cNvPr id="9" name="Title 8"/>
          <p:cNvSpPr>
            <a:spLocks noGrp="1"/>
          </p:cNvSpPr>
          <p:nvPr>
            <p:ph type="title"/>
          </p:nvPr>
        </p:nvSpPr>
        <p:spPr/>
        <p:txBody>
          <a:bodyPr/>
          <a:lstStyle/>
          <a:p>
            <a:r>
              <a:rPr lang="en-US"/>
              <a:t>Click to edit Master title style</a:t>
            </a:r>
            <a:endParaRPr lang="nl-BE"/>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91087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00" y="1524193"/>
            <a:ext cx="10580400" cy="334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Date Placeholder 3"/>
          <p:cNvSpPr>
            <a:spLocks noGrp="1"/>
          </p:cNvSpPr>
          <p:nvPr>
            <p:ph type="dt" sz="half" idx="10"/>
          </p:nvPr>
        </p:nvSpPr>
        <p:spPr/>
        <p:txBody>
          <a:bodyPr/>
          <a:lstStyle>
            <a:lvl1pPr>
              <a:defRPr/>
            </a:lvl1pPr>
          </a:lstStyle>
          <a:p>
            <a:fld id="{2770C6B7-0707-4BFC-AD97-69EEA6393BBD}" type="datetime3">
              <a:rPr lang="nl-BE" smtClean="0"/>
              <a:pPr/>
              <a:t>22.11.19</a:t>
            </a:fld>
            <a:endParaRPr lang="nl-BE" dirty="0"/>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071E8715-2743-4B49-AEF4-EF9DD82FBF59}" type="slidenum">
              <a:rPr lang="nl-BE" smtClean="0"/>
              <a:t>‹#›</a:t>
            </a:fld>
            <a:endParaRPr lang="nl-BE"/>
          </a:p>
        </p:txBody>
      </p:sp>
      <p:sp>
        <p:nvSpPr>
          <p:cNvPr id="9" name="Title 8"/>
          <p:cNvSpPr>
            <a:spLocks noGrp="1"/>
          </p:cNvSpPr>
          <p:nvPr>
            <p:ph type="title"/>
          </p:nvPr>
        </p:nvSpPr>
        <p:spPr/>
        <p:txBody>
          <a:bodyPr/>
          <a:lstStyle/>
          <a:p>
            <a:r>
              <a:rPr lang="en-US"/>
              <a:t>Click to edit Master title style</a:t>
            </a:r>
            <a:endParaRPr lang="nl-BE"/>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800" y="6094800"/>
            <a:ext cx="1689187" cy="425472"/>
          </a:xfrm>
          <a:prstGeom prst="rect">
            <a:avLst/>
          </a:prstGeom>
        </p:spPr>
      </p:pic>
    </p:spTree>
    <p:extLst>
      <p:ext uri="{BB962C8B-B14F-4D97-AF65-F5344CB8AC3E}">
        <p14:creationId xmlns:p14="http://schemas.microsoft.com/office/powerpoint/2010/main" val="24087457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6400" y="806400"/>
            <a:ext cx="10580400" cy="417600"/>
          </a:xfrm>
          <a:prstGeom prst="rect">
            <a:avLst/>
          </a:prstGeom>
        </p:spPr>
        <p:txBody>
          <a:bodyPr vert="horz" lIns="0" tIns="0" rIns="0" bIns="0" rtlCol="0" anchor="t" anchorCtr="0">
            <a:noAutofit/>
          </a:bodyPr>
          <a:lstStyle/>
          <a:p>
            <a:r>
              <a:rPr lang="en-US"/>
              <a:t>Click to edit Master title style</a:t>
            </a:r>
            <a:endParaRPr lang="nl-BE" dirty="0"/>
          </a:p>
        </p:txBody>
      </p:sp>
      <p:sp>
        <p:nvSpPr>
          <p:cNvPr id="3" name="Text Placeholder 2"/>
          <p:cNvSpPr>
            <a:spLocks noGrp="1"/>
          </p:cNvSpPr>
          <p:nvPr>
            <p:ph type="body" idx="1"/>
          </p:nvPr>
        </p:nvSpPr>
        <p:spPr>
          <a:xfrm>
            <a:off x="806400" y="1886400"/>
            <a:ext cx="10580400" cy="3011081"/>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Date Placeholder 3"/>
          <p:cNvSpPr>
            <a:spLocks noGrp="1"/>
          </p:cNvSpPr>
          <p:nvPr>
            <p:ph type="dt" sz="half" idx="2"/>
          </p:nvPr>
        </p:nvSpPr>
        <p:spPr>
          <a:xfrm>
            <a:off x="3427730" y="6228265"/>
            <a:ext cx="2743200" cy="216000"/>
          </a:xfrm>
          <a:prstGeom prst="rect">
            <a:avLst/>
          </a:prstGeom>
        </p:spPr>
        <p:txBody>
          <a:bodyPr vert="horz" lIns="0" tIns="0" rIns="0" bIns="0" rtlCol="0" anchor="t" anchorCtr="0"/>
          <a:lstStyle>
            <a:lvl1pPr algn="l">
              <a:defRPr sz="1400">
                <a:solidFill>
                  <a:schemeClr val="tx1"/>
                </a:solidFill>
              </a:defRPr>
            </a:lvl1pPr>
          </a:lstStyle>
          <a:p>
            <a:fld id="{5EAE72F0-0566-4F84-9566-1C430D94A3AF}" type="datetimeFigureOut">
              <a:rPr lang="nl-BE" smtClean="0"/>
              <a:pPr/>
              <a:t>22/11/2019</a:t>
            </a:fld>
            <a:endParaRPr lang="nl-BE" dirty="0"/>
          </a:p>
        </p:txBody>
      </p:sp>
      <p:sp>
        <p:nvSpPr>
          <p:cNvPr id="5" name="Footer Placeholder 4"/>
          <p:cNvSpPr>
            <a:spLocks noGrp="1"/>
          </p:cNvSpPr>
          <p:nvPr>
            <p:ph type="ftr" sz="quarter" idx="3"/>
          </p:nvPr>
        </p:nvSpPr>
        <p:spPr>
          <a:xfrm>
            <a:off x="6416040" y="6228265"/>
            <a:ext cx="4114800" cy="216000"/>
          </a:xfrm>
          <a:prstGeom prst="rect">
            <a:avLst/>
          </a:prstGeom>
        </p:spPr>
        <p:txBody>
          <a:bodyPr vert="horz" lIns="0" tIns="0" rIns="0" bIns="0" rtlCol="0" anchor="t" anchorCtr="0"/>
          <a:lstStyle>
            <a:lvl1pPr algn="l">
              <a:defRPr sz="1400">
                <a:solidFill>
                  <a:schemeClr val="tx1"/>
                </a:solidFill>
              </a:defRPr>
            </a:lvl1pPr>
          </a:lstStyle>
          <a:p>
            <a:endParaRPr lang="nl-BE" dirty="0"/>
          </a:p>
        </p:txBody>
      </p:sp>
      <p:sp>
        <p:nvSpPr>
          <p:cNvPr id="6" name="Slide Number Placeholder 5"/>
          <p:cNvSpPr>
            <a:spLocks noGrp="1"/>
          </p:cNvSpPr>
          <p:nvPr>
            <p:ph type="sldNum" sz="quarter" idx="4"/>
          </p:nvPr>
        </p:nvSpPr>
        <p:spPr>
          <a:xfrm>
            <a:off x="10775950" y="6228265"/>
            <a:ext cx="609650" cy="216000"/>
          </a:xfrm>
          <a:prstGeom prst="rect">
            <a:avLst/>
          </a:prstGeom>
        </p:spPr>
        <p:txBody>
          <a:bodyPr vert="horz" lIns="0" tIns="0" rIns="0" bIns="0" rtlCol="0" anchor="t" anchorCtr="0"/>
          <a:lstStyle>
            <a:lvl1pPr algn="r">
              <a:defRPr sz="1400">
                <a:solidFill>
                  <a:schemeClr val="tx1"/>
                </a:solidFill>
              </a:defRPr>
            </a:lvl1pPr>
          </a:lstStyle>
          <a:p>
            <a:fld id="{071E8715-2743-4B49-AEF4-EF9DD82FBF59}" type="slidenum">
              <a:rPr lang="nl-BE" smtClean="0"/>
              <a:pPr/>
              <a:t>‹#›</a:t>
            </a:fld>
            <a:endParaRPr lang="nl-BE"/>
          </a:p>
        </p:txBody>
      </p:sp>
    </p:spTree>
    <p:extLst>
      <p:ext uri="{BB962C8B-B14F-4D97-AF65-F5344CB8AC3E}">
        <p14:creationId xmlns:p14="http://schemas.microsoft.com/office/powerpoint/2010/main" val="349481076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1" r:id="rId6"/>
    <p:sldLayoutId id="2147483664" r:id="rId7"/>
    <p:sldLayoutId id="2147483650" r:id="rId8"/>
    <p:sldLayoutId id="2147483683" r:id="rId9"/>
    <p:sldLayoutId id="2147483684" r:id="rId10"/>
    <p:sldLayoutId id="2147483665" r:id="rId11"/>
    <p:sldLayoutId id="2147483666" r:id="rId12"/>
    <p:sldLayoutId id="2147483685" r:id="rId13"/>
    <p:sldLayoutId id="2147483667" r:id="rId14"/>
    <p:sldLayoutId id="2147483686" r:id="rId15"/>
    <p:sldLayoutId id="2147483652" r:id="rId16"/>
    <p:sldLayoutId id="2147483687" r:id="rId17"/>
    <p:sldLayoutId id="2147483654" r:id="rId18"/>
    <p:sldLayoutId id="2147483668" r:id="rId19"/>
    <p:sldLayoutId id="2147483669" r:id="rId20"/>
    <p:sldLayoutId id="2147483670" r:id="rId21"/>
    <p:sldLayoutId id="2147483681" r:id="rId22"/>
    <p:sldLayoutId id="2147483682" r:id="rId23"/>
    <p:sldLayoutId id="2147483671" r:id="rId24"/>
    <p:sldLayoutId id="2147483674" r:id="rId25"/>
    <p:sldLayoutId id="2147483672" r:id="rId26"/>
    <p:sldLayoutId id="2147483675" r:id="rId27"/>
    <p:sldLayoutId id="2147483680" r:id="rId28"/>
    <p:sldLayoutId id="2147483673" r:id="rId29"/>
    <p:sldLayoutId id="2147483676" r:id="rId30"/>
    <p:sldLayoutId id="2147483678" r:id="rId31"/>
    <p:sldLayoutId id="2147483677" r:id="rId32"/>
    <p:sldLayoutId id="2147483679" r:id="rId33"/>
    <p:sldLayoutId id="2147483655" r:id="rId34"/>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1417"/>
        </a:spcAft>
        <a:buFont typeface="Wingdings" panose="05000000000000000000" pitchFamily="2" charset="2"/>
        <a:buChar char="§"/>
        <a:defRPr sz="2000" kern="1200">
          <a:solidFill>
            <a:schemeClr val="tx1"/>
          </a:solidFill>
          <a:latin typeface="+mn-lt"/>
          <a:ea typeface="+mn-ea"/>
          <a:cs typeface="+mn-cs"/>
        </a:defRPr>
      </a:lvl1pPr>
      <a:lvl2pPr marL="540000" indent="-180000" algn="l" defTabSz="914400" rtl="0" eaLnBrk="1" latinLnBrk="0" hangingPunct="1">
        <a:lnSpc>
          <a:spcPct val="100000"/>
        </a:lnSpc>
        <a:spcBef>
          <a:spcPts val="0"/>
        </a:spcBef>
        <a:spcAft>
          <a:spcPts val="709"/>
        </a:spcAft>
        <a:buFont typeface="Wingdings" panose="05000000000000000000" pitchFamily="2" charset="2"/>
        <a:buChar char="§"/>
        <a:defRPr sz="1600" kern="1200" baseline="0">
          <a:solidFill>
            <a:schemeClr val="tx1"/>
          </a:solidFill>
          <a:latin typeface="+mn-lt"/>
          <a:ea typeface="+mn-ea"/>
          <a:cs typeface="+mn-cs"/>
        </a:defRPr>
      </a:lvl2pPr>
      <a:lvl3pPr marL="900000" indent="-180000" algn="l" defTabSz="914400" rtl="0" eaLnBrk="1" latinLnBrk="0" hangingPunct="1">
        <a:lnSpc>
          <a:spcPct val="100000"/>
        </a:lnSpc>
        <a:spcBef>
          <a:spcPts val="0"/>
        </a:spcBef>
        <a:spcAft>
          <a:spcPts val="709"/>
        </a:spcAft>
        <a:buFont typeface="Wingdings" panose="05000000000000000000" pitchFamily="2" charset="2"/>
        <a:buChar char="§"/>
        <a:defRPr sz="1600" kern="1200">
          <a:solidFill>
            <a:schemeClr val="tx1"/>
          </a:solidFill>
          <a:latin typeface="+mn-lt"/>
          <a:ea typeface="+mn-ea"/>
          <a:cs typeface="+mn-cs"/>
        </a:defRPr>
      </a:lvl3pPr>
      <a:lvl4pPr marL="1260000" indent="-180000" algn="l" defTabSz="914400" rtl="0" eaLnBrk="1" latinLnBrk="0" hangingPunct="1">
        <a:lnSpc>
          <a:spcPct val="100000"/>
        </a:lnSpc>
        <a:spcBef>
          <a:spcPts val="0"/>
        </a:spcBef>
        <a:spcAft>
          <a:spcPts val="369"/>
        </a:spcAft>
        <a:buFont typeface="Wingdings" panose="05000000000000000000" pitchFamily="2" charset="2"/>
        <a:buChar char="§"/>
        <a:defRPr sz="1400" kern="1200">
          <a:solidFill>
            <a:schemeClr val="tx1"/>
          </a:solidFill>
          <a:latin typeface="+mn-lt"/>
          <a:ea typeface="+mn-ea"/>
          <a:cs typeface="+mn-cs"/>
        </a:defRPr>
      </a:lvl4pPr>
      <a:lvl5pPr marL="1620000" indent="-180000" algn="l" defTabSz="914400" rtl="0" eaLnBrk="1" latinLnBrk="0" hangingPunct="1">
        <a:lnSpc>
          <a:spcPct val="100000"/>
        </a:lnSpc>
        <a:spcBef>
          <a:spcPts val="0"/>
        </a:spcBef>
        <a:spcAft>
          <a:spcPts val="369"/>
        </a:spcAft>
        <a:buFont typeface="Wingdings" panose="05000000000000000000" pitchFamily="2" charset="2"/>
        <a:buChar char="§"/>
        <a:defRPr sz="1400" kern="1200" baseline="0">
          <a:solidFill>
            <a:schemeClr val="tx1"/>
          </a:solidFill>
          <a:latin typeface="+mn-lt"/>
          <a:ea typeface="+mn-ea"/>
          <a:cs typeface="+mn-cs"/>
        </a:defRPr>
      </a:lvl5pPr>
      <a:lvl6pPr marL="0" indent="0" algn="l" defTabSz="914400" rtl="0" eaLnBrk="1" latinLnBrk="0" hangingPunct="1">
        <a:lnSpc>
          <a:spcPct val="100000"/>
        </a:lnSpc>
        <a:spcBef>
          <a:spcPts val="0"/>
        </a:spcBef>
        <a:spcAft>
          <a:spcPts val="1417"/>
        </a:spcAft>
        <a:buFont typeface="Arial" panose="020B0604020202020204" pitchFamily="34" charset="0"/>
        <a:buNone/>
        <a:defRPr sz="2000" kern="1200" baseline="0">
          <a:solidFill>
            <a:schemeClr val="tx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0" b="1" kern="1200" cap="all"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0"/>
        </a:spcAft>
        <a:buFont typeface="Arial" panose="020B0604020202020204" pitchFamily="34" charset="0"/>
        <a:buNone/>
        <a:defRPr sz="2000" b="1" kern="1200" baseline="0">
          <a:solidFill>
            <a:schemeClr val="tx1"/>
          </a:solidFill>
          <a:latin typeface="+mn-lt"/>
          <a:ea typeface="+mn-ea"/>
          <a:cs typeface="+mn-cs"/>
        </a:defRPr>
      </a:lvl8pPr>
      <a:lvl9pPr marL="0" indent="0" algn="l" defTabSz="914400" rtl="0" eaLnBrk="1" latinLnBrk="0" hangingPunct="1">
        <a:lnSpc>
          <a:spcPct val="100000"/>
        </a:lnSpc>
        <a:spcBef>
          <a:spcPts val="0"/>
        </a:spcBef>
        <a:spcAft>
          <a:spcPts val="709"/>
        </a:spcAft>
        <a:buFont typeface="Arial" panose="020B0604020202020204" pitchFamily="34" charset="0"/>
        <a:buNone/>
        <a:defRPr sz="16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mailto:fabienne.meijer@vrt.be" TargetMode="Externa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cityofpaloalto.org/gov/agendas/council/default.asp"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39259" y="1004608"/>
            <a:ext cx="5624219" cy="3070435"/>
          </a:xfrm>
        </p:spPr>
        <p:txBody>
          <a:bodyPr/>
          <a:lstStyle/>
          <a:p>
            <a:r>
              <a:rPr lang="nl-BE" dirty="0"/>
              <a:t>Web scraping &amp; data extraction in python</a:t>
            </a:r>
          </a:p>
        </p:txBody>
      </p:sp>
      <p:sp>
        <p:nvSpPr>
          <p:cNvPr id="8" name="Subtitle 7"/>
          <p:cNvSpPr>
            <a:spLocks noGrp="1"/>
          </p:cNvSpPr>
          <p:nvPr>
            <p:ph type="subTitle" idx="1"/>
          </p:nvPr>
        </p:nvSpPr>
        <p:spPr>
          <a:xfrm>
            <a:off x="339259" y="5205678"/>
            <a:ext cx="4842000" cy="341632"/>
          </a:xfrm>
        </p:spPr>
        <p:txBody>
          <a:bodyPr/>
          <a:lstStyle/>
          <a:p>
            <a:r>
              <a:rPr lang="nl-BE" dirty="0"/>
              <a:t>Fabienne Meijer</a:t>
            </a:r>
          </a:p>
        </p:txBody>
      </p:sp>
      <p:pic>
        <p:nvPicPr>
          <p:cNvPr id="6" name="Picture Placeholder 1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097125" y="-1"/>
            <a:ext cx="6094875" cy="5685183"/>
          </a:xfrm>
        </p:spPr>
      </p:pic>
    </p:spTree>
    <p:extLst>
      <p:ext uri="{BB962C8B-B14F-4D97-AF65-F5344CB8AC3E}">
        <p14:creationId xmlns:p14="http://schemas.microsoft.com/office/powerpoint/2010/main" val="173891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E1589-6A13-844F-8423-193BA7E963BA}"/>
              </a:ext>
            </a:extLst>
          </p:cNvPr>
          <p:cNvSpPr>
            <a:spLocks noGrp="1"/>
          </p:cNvSpPr>
          <p:nvPr>
            <p:ph type="title"/>
          </p:nvPr>
        </p:nvSpPr>
        <p:spPr>
          <a:xfrm>
            <a:off x="130538" y="269687"/>
            <a:ext cx="11895809" cy="376357"/>
          </a:xfrm>
        </p:spPr>
        <p:txBody>
          <a:bodyPr/>
          <a:lstStyle/>
          <a:p>
            <a:r>
              <a:rPr lang="en-US" sz="3000" dirty="0"/>
              <a:t>WEB SCRAPING							        BOUW CHECKS IN</a:t>
            </a:r>
            <a:br>
              <a:rPr lang="en-US" sz="3000" dirty="0"/>
            </a:br>
            <a:br>
              <a:rPr lang="en-US" sz="3000" dirty="0"/>
            </a:br>
            <a:br>
              <a:rPr lang="en-US" sz="3000" dirty="0"/>
            </a:br>
            <a:endParaRPr lang="en-US" sz="3000" dirty="0"/>
          </a:p>
        </p:txBody>
      </p:sp>
      <p:sp>
        <p:nvSpPr>
          <p:cNvPr id="4" name="Title 2">
            <a:extLst>
              <a:ext uri="{FF2B5EF4-FFF2-40B4-BE49-F238E27FC236}">
                <a16:creationId xmlns:a16="http://schemas.microsoft.com/office/drawing/2014/main" id="{5829F5B7-1992-DA48-9951-33A0F3D5E994}"/>
              </a:ext>
            </a:extLst>
          </p:cNvPr>
          <p:cNvSpPr txBox="1">
            <a:spLocks/>
          </p:cNvSpPr>
          <p:nvPr/>
        </p:nvSpPr>
        <p:spPr>
          <a:xfrm>
            <a:off x="849468" y="1018435"/>
            <a:ext cx="10282357" cy="480589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5000" b="1" kern="1200">
                <a:solidFill>
                  <a:schemeClr val="tx1"/>
                </a:solidFill>
                <a:latin typeface="+mj-lt"/>
                <a:ea typeface="+mj-ea"/>
                <a:cs typeface="+mj-cs"/>
              </a:defRPr>
            </a:lvl1pPr>
          </a:lstStyle>
          <a:p>
            <a:endParaRPr lang="en-US" sz="3000" dirty="0"/>
          </a:p>
        </p:txBody>
      </p:sp>
      <p:pic>
        <p:nvPicPr>
          <p:cNvPr id="6" name="Picture 5">
            <a:extLst>
              <a:ext uri="{FF2B5EF4-FFF2-40B4-BE49-F238E27FC236}">
                <a16:creationId xmlns:a16="http://schemas.microsoft.com/office/drawing/2014/main" id="{6C2846E0-45F2-B34D-82EC-3E9C6AD3B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08" y="1868832"/>
            <a:ext cx="11039667" cy="3120335"/>
          </a:xfrm>
          <a:prstGeom prst="rect">
            <a:avLst/>
          </a:prstGeom>
        </p:spPr>
      </p:pic>
      <p:sp>
        <p:nvSpPr>
          <p:cNvPr id="7" name="TextBox 6">
            <a:extLst>
              <a:ext uri="{FF2B5EF4-FFF2-40B4-BE49-F238E27FC236}">
                <a16:creationId xmlns:a16="http://schemas.microsoft.com/office/drawing/2014/main" id="{0AEEA753-C4A5-B54C-9D87-E4B94360FF9C}"/>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3357086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35F748-39EC-F247-9DDF-A69E685A9303}"/>
              </a:ext>
            </a:extLst>
          </p:cNvPr>
          <p:cNvSpPr>
            <a:spLocks noGrp="1"/>
          </p:cNvSpPr>
          <p:nvPr>
            <p:ph type="body" sz="quarter" idx="10"/>
          </p:nvPr>
        </p:nvSpPr>
        <p:spPr/>
        <p:txBody>
          <a:bodyPr/>
          <a:lstStyle/>
          <a:p>
            <a:r>
              <a:rPr lang="en-US" dirty="0"/>
              <a:t>2</a:t>
            </a:r>
          </a:p>
        </p:txBody>
      </p:sp>
      <p:sp>
        <p:nvSpPr>
          <p:cNvPr id="3" name="Title 2">
            <a:extLst>
              <a:ext uri="{FF2B5EF4-FFF2-40B4-BE49-F238E27FC236}">
                <a16:creationId xmlns:a16="http://schemas.microsoft.com/office/drawing/2014/main" id="{8A9A3FA4-FAD3-354C-8F58-06FA9B2C8BDE}"/>
              </a:ext>
            </a:extLst>
          </p:cNvPr>
          <p:cNvSpPr>
            <a:spLocks noGrp="1"/>
          </p:cNvSpPr>
          <p:nvPr>
            <p:ph type="title"/>
          </p:nvPr>
        </p:nvSpPr>
        <p:spPr>
          <a:xfrm>
            <a:off x="806400" y="806400"/>
            <a:ext cx="6994800" cy="5087504"/>
          </a:xfrm>
        </p:spPr>
        <p:txBody>
          <a:bodyPr/>
          <a:lstStyle/>
          <a:p>
            <a:r>
              <a:rPr lang="en-US" sz="3600" dirty="0"/>
              <a:t>WEB SCRAPING</a:t>
            </a:r>
            <a:br>
              <a:rPr lang="en-US" sz="3600" dirty="0"/>
            </a:br>
            <a:br>
              <a:rPr lang="en-US" sz="3600" dirty="0"/>
            </a:br>
            <a:br>
              <a:rPr lang="en-US" sz="3600" dirty="0"/>
            </a:br>
            <a:br>
              <a:rPr lang="en-US" sz="3600" dirty="0"/>
            </a:br>
            <a:r>
              <a:rPr lang="en-US" sz="4500" dirty="0"/>
              <a:t>Wie </a:t>
            </a:r>
            <a:r>
              <a:rPr lang="en-US" sz="4500" dirty="0" err="1"/>
              <a:t>stelt</a:t>
            </a:r>
            <a:r>
              <a:rPr lang="en-US" sz="4500" dirty="0"/>
              <a:t> de </a:t>
            </a:r>
            <a:r>
              <a:rPr lang="en-US" sz="4500" dirty="0" err="1"/>
              <a:t>meeste</a:t>
            </a:r>
            <a:r>
              <a:rPr lang="en-US" sz="4500" dirty="0"/>
              <a:t> </a:t>
            </a:r>
            <a:r>
              <a:rPr lang="en-US" sz="4500" dirty="0" err="1"/>
              <a:t>vragen</a:t>
            </a:r>
            <a:r>
              <a:rPr lang="en-US" sz="4500" dirty="0"/>
              <a:t> in het </a:t>
            </a:r>
            <a:r>
              <a:rPr lang="en-US" sz="4500" dirty="0" err="1"/>
              <a:t>Vlaams</a:t>
            </a:r>
            <a:r>
              <a:rPr lang="en-US" sz="4500" dirty="0"/>
              <a:t> </a:t>
            </a:r>
            <a:r>
              <a:rPr lang="en-US" sz="4500" dirty="0" err="1"/>
              <a:t>Parlement</a:t>
            </a:r>
            <a:r>
              <a:rPr lang="en-US" sz="4500" dirty="0"/>
              <a:t>?</a:t>
            </a:r>
            <a:br>
              <a:rPr lang="en-US" sz="3600" dirty="0"/>
            </a:br>
            <a:br>
              <a:rPr lang="en-US" sz="3600" dirty="0"/>
            </a:br>
            <a:br>
              <a:rPr lang="en-US" sz="3600" dirty="0"/>
            </a:br>
            <a:r>
              <a:rPr lang="en-US" sz="3200" dirty="0" err="1">
                <a:solidFill>
                  <a:srgbClr val="FF4161"/>
                </a:solidFill>
              </a:rPr>
              <a:t>bit.ly</a:t>
            </a:r>
            <a:r>
              <a:rPr lang="en-US" sz="3200" dirty="0">
                <a:solidFill>
                  <a:srgbClr val="FF4161"/>
                </a:solidFill>
              </a:rPr>
              <a:t>/37sQlKm</a:t>
            </a:r>
            <a:br>
              <a:rPr lang="en-US" sz="3600" dirty="0"/>
            </a:br>
            <a:r>
              <a:rPr lang="en-US" sz="3200" b="0" dirty="0"/>
              <a:t>repo: </a:t>
            </a:r>
            <a:r>
              <a:rPr lang="en-US" sz="3200" b="0" dirty="0" err="1"/>
              <a:t>ws_vlaams</a:t>
            </a:r>
            <a:endParaRPr lang="en-US" sz="3200" b="0" dirty="0"/>
          </a:p>
        </p:txBody>
      </p:sp>
    </p:spTree>
    <p:extLst>
      <p:ext uri="{BB962C8B-B14F-4D97-AF65-F5344CB8AC3E}">
        <p14:creationId xmlns:p14="http://schemas.microsoft.com/office/powerpoint/2010/main" val="89323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3403C-99AA-E443-9595-538C034FDE6C}"/>
              </a:ext>
            </a:extLst>
          </p:cNvPr>
          <p:cNvSpPr>
            <a:spLocks noGrp="1"/>
          </p:cNvSpPr>
          <p:nvPr>
            <p:ph type="title"/>
          </p:nvPr>
        </p:nvSpPr>
        <p:spPr>
          <a:xfrm>
            <a:off x="150418" y="160357"/>
            <a:ext cx="2831321" cy="386295"/>
          </a:xfrm>
        </p:spPr>
        <p:txBody>
          <a:bodyPr/>
          <a:lstStyle/>
          <a:p>
            <a:r>
              <a:rPr lang="en-US" sz="3000" dirty="0"/>
              <a:t>WEB SCRAPING</a:t>
            </a:r>
          </a:p>
        </p:txBody>
      </p:sp>
      <p:sp>
        <p:nvSpPr>
          <p:cNvPr id="4" name="TextBox 3">
            <a:extLst>
              <a:ext uri="{FF2B5EF4-FFF2-40B4-BE49-F238E27FC236}">
                <a16:creationId xmlns:a16="http://schemas.microsoft.com/office/drawing/2014/main" id="{60D3F6E1-46B9-9447-BC52-C72EE8817287}"/>
              </a:ext>
            </a:extLst>
          </p:cNvPr>
          <p:cNvSpPr txBox="1"/>
          <p:nvPr/>
        </p:nvSpPr>
        <p:spPr>
          <a:xfrm>
            <a:off x="2612335" y="2459504"/>
            <a:ext cx="6967330" cy="1938992"/>
          </a:xfrm>
          <a:prstGeom prst="rect">
            <a:avLst/>
          </a:prstGeom>
          <a:noFill/>
        </p:spPr>
        <p:txBody>
          <a:bodyPr wrap="square" rtlCol="0">
            <a:spAutoFit/>
          </a:bodyPr>
          <a:lstStyle/>
          <a:p>
            <a:pPr marL="571500" indent="-571500">
              <a:buFont typeface="Arial" panose="020B0604020202020204" pitchFamily="34" charset="0"/>
              <a:buChar char="•"/>
            </a:pPr>
            <a:r>
              <a:rPr lang="en-US" sz="4000" b="1" dirty="0" err="1">
                <a:latin typeface="+mj-lt"/>
              </a:rPr>
              <a:t>Maak</a:t>
            </a:r>
            <a:r>
              <a:rPr lang="en-US" sz="4000" b="1" dirty="0">
                <a:latin typeface="+mj-lt"/>
              </a:rPr>
              <a:t> het </a:t>
            </a:r>
            <a:r>
              <a:rPr lang="en-US" sz="4000" b="1" dirty="0" err="1">
                <a:latin typeface="+mj-lt"/>
              </a:rPr>
              <a:t>jezelf</a:t>
            </a:r>
            <a:r>
              <a:rPr lang="en-US" sz="4000" b="1" dirty="0">
                <a:latin typeface="+mj-lt"/>
              </a:rPr>
              <a:t> </a:t>
            </a:r>
            <a:r>
              <a:rPr lang="en-US" sz="4000" b="1" dirty="0" err="1">
                <a:latin typeface="+mj-lt"/>
              </a:rPr>
              <a:t>makkelijk</a:t>
            </a:r>
            <a:endParaRPr lang="en-US" sz="4000" b="1" dirty="0">
              <a:latin typeface="+mj-lt"/>
            </a:endParaRPr>
          </a:p>
          <a:p>
            <a:pPr marL="571500" indent="-571500">
              <a:buFont typeface="Arial" panose="020B0604020202020204" pitchFamily="34" charset="0"/>
              <a:buChar char="•"/>
            </a:pPr>
            <a:r>
              <a:rPr lang="en-US" sz="4000" b="1" dirty="0">
                <a:latin typeface="+mj-lt"/>
              </a:rPr>
              <a:t>Be a good internet citizen</a:t>
            </a:r>
          </a:p>
          <a:p>
            <a:pPr marL="571500" indent="-571500">
              <a:buFont typeface="Arial" panose="020B0604020202020204" pitchFamily="34" charset="0"/>
              <a:buChar char="•"/>
            </a:pPr>
            <a:r>
              <a:rPr lang="en-US" sz="4000" b="1" dirty="0">
                <a:latin typeface="+mj-lt"/>
              </a:rPr>
              <a:t>Separate concerns</a:t>
            </a:r>
          </a:p>
        </p:txBody>
      </p:sp>
    </p:spTree>
    <p:extLst>
      <p:ext uri="{BB962C8B-B14F-4D97-AF65-F5344CB8AC3E}">
        <p14:creationId xmlns:p14="http://schemas.microsoft.com/office/powerpoint/2010/main" val="394181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3403C-99AA-E443-9595-538C034FDE6C}"/>
              </a:ext>
            </a:extLst>
          </p:cNvPr>
          <p:cNvSpPr>
            <a:spLocks noGrp="1"/>
          </p:cNvSpPr>
          <p:nvPr>
            <p:ph type="title"/>
          </p:nvPr>
        </p:nvSpPr>
        <p:spPr>
          <a:xfrm>
            <a:off x="150418" y="160357"/>
            <a:ext cx="11875930" cy="386295"/>
          </a:xfrm>
        </p:spPr>
        <p:txBody>
          <a:bodyPr/>
          <a:lstStyle/>
          <a:p>
            <a:r>
              <a:rPr lang="en-US" sz="3000" dirty="0"/>
              <a:t>WEB SCRAPING						          MAAK HET MAKKELIJK</a:t>
            </a:r>
          </a:p>
        </p:txBody>
      </p:sp>
      <p:pic>
        <p:nvPicPr>
          <p:cNvPr id="5" name="Picture 4">
            <a:extLst>
              <a:ext uri="{FF2B5EF4-FFF2-40B4-BE49-F238E27FC236}">
                <a16:creationId xmlns:a16="http://schemas.microsoft.com/office/drawing/2014/main" id="{F4B4CB86-D67E-434E-8DB6-5BC87652C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269" y="2603362"/>
            <a:ext cx="9635462" cy="1651275"/>
          </a:xfrm>
          <a:prstGeom prst="rect">
            <a:avLst/>
          </a:prstGeom>
        </p:spPr>
      </p:pic>
    </p:spTree>
    <p:extLst>
      <p:ext uri="{BB962C8B-B14F-4D97-AF65-F5344CB8AC3E}">
        <p14:creationId xmlns:p14="http://schemas.microsoft.com/office/powerpoint/2010/main" val="1383581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3403C-99AA-E443-9595-538C034FDE6C}"/>
              </a:ext>
            </a:extLst>
          </p:cNvPr>
          <p:cNvSpPr>
            <a:spLocks noGrp="1"/>
          </p:cNvSpPr>
          <p:nvPr>
            <p:ph type="title"/>
          </p:nvPr>
        </p:nvSpPr>
        <p:spPr>
          <a:xfrm>
            <a:off x="150418" y="160357"/>
            <a:ext cx="11875930" cy="386295"/>
          </a:xfrm>
        </p:spPr>
        <p:txBody>
          <a:bodyPr/>
          <a:lstStyle/>
          <a:p>
            <a:r>
              <a:rPr lang="en-US" sz="3000" dirty="0"/>
              <a:t>WEB SCRAPING						                BE A GOOD CITIZEN</a:t>
            </a:r>
          </a:p>
        </p:txBody>
      </p:sp>
      <p:pic>
        <p:nvPicPr>
          <p:cNvPr id="4" name="Picture 3">
            <a:extLst>
              <a:ext uri="{FF2B5EF4-FFF2-40B4-BE49-F238E27FC236}">
                <a16:creationId xmlns:a16="http://schemas.microsoft.com/office/drawing/2014/main" id="{A116440F-26AA-544A-B603-6E0FD018C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70" y="2702700"/>
            <a:ext cx="12031319" cy="1452600"/>
          </a:xfrm>
          <a:prstGeom prst="rect">
            <a:avLst/>
          </a:prstGeom>
        </p:spPr>
      </p:pic>
    </p:spTree>
    <p:extLst>
      <p:ext uri="{BB962C8B-B14F-4D97-AF65-F5344CB8AC3E}">
        <p14:creationId xmlns:p14="http://schemas.microsoft.com/office/powerpoint/2010/main" val="121031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3403C-99AA-E443-9595-538C034FDE6C}"/>
              </a:ext>
            </a:extLst>
          </p:cNvPr>
          <p:cNvSpPr>
            <a:spLocks noGrp="1"/>
          </p:cNvSpPr>
          <p:nvPr>
            <p:ph type="title"/>
          </p:nvPr>
        </p:nvSpPr>
        <p:spPr>
          <a:xfrm>
            <a:off x="150418" y="160357"/>
            <a:ext cx="11875930" cy="386295"/>
          </a:xfrm>
        </p:spPr>
        <p:txBody>
          <a:bodyPr/>
          <a:lstStyle/>
          <a:p>
            <a:r>
              <a:rPr lang="en-US" sz="3000" dirty="0"/>
              <a:t>WEB SCRAPING						         SEPARATE CONCERNS</a:t>
            </a:r>
          </a:p>
        </p:txBody>
      </p:sp>
      <p:pic>
        <p:nvPicPr>
          <p:cNvPr id="7" name="Picture 6">
            <a:extLst>
              <a:ext uri="{FF2B5EF4-FFF2-40B4-BE49-F238E27FC236}">
                <a16:creationId xmlns:a16="http://schemas.microsoft.com/office/drawing/2014/main" id="{D1E08472-EDE7-504B-815C-FD9B70EC0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533" y="946150"/>
            <a:ext cx="2171700" cy="4965700"/>
          </a:xfrm>
          <a:prstGeom prst="rect">
            <a:avLst/>
          </a:prstGeom>
        </p:spPr>
      </p:pic>
    </p:spTree>
    <p:extLst>
      <p:ext uri="{BB962C8B-B14F-4D97-AF65-F5344CB8AC3E}">
        <p14:creationId xmlns:p14="http://schemas.microsoft.com/office/powerpoint/2010/main" val="314988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E07961-572C-C24B-8409-E40CB1F48D2F}"/>
              </a:ext>
            </a:extLst>
          </p:cNvPr>
          <p:cNvSpPr>
            <a:spLocks noGrp="1"/>
          </p:cNvSpPr>
          <p:nvPr>
            <p:ph type="body" sz="quarter" idx="10"/>
          </p:nvPr>
        </p:nvSpPr>
        <p:spPr/>
        <p:txBody>
          <a:bodyPr/>
          <a:lstStyle/>
          <a:p>
            <a:r>
              <a:rPr lang="en-US" dirty="0"/>
              <a:t>3</a:t>
            </a:r>
          </a:p>
        </p:txBody>
      </p:sp>
      <p:sp>
        <p:nvSpPr>
          <p:cNvPr id="3" name="Title 2">
            <a:extLst>
              <a:ext uri="{FF2B5EF4-FFF2-40B4-BE49-F238E27FC236}">
                <a16:creationId xmlns:a16="http://schemas.microsoft.com/office/drawing/2014/main" id="{3EBB3220-66A5-914F-826A-2B9FFD476992}"/>
              </a:ext>
            </a:extLst>
          </p:cNvPr>
          <p:cNvSpPr>
            <a:spLocks noGrp="1"/>
          </p:cNvSpPr>
          <p:nvPr>
            <p:ph type="title"/>
          </p:nvPr>
        </p:nvSpPr>
        <p:spPr>
          <a:xfrm>
            <a:off x="806400" y="806400"/>
            <a:ext cx="6994800" cy="4928478"/>
          </a:xfrm>
        </p:spPr>
        <p:txBody>
          <a:bodyPr/>
          <a:lstStyle/>
          <a:p>
            <a:r>
              <a:rPr lang="en-US" sz="3600" dirty="0"/>
              <a:t>DATA EXTRACTION</a:t>
            </a:r>
            <a:br>
              <a:rPr lang="en-US" sz="3600" dirty="0"/>
            </a:br>
            <a:br>
              <a:rPr lang="en-US" sz="3600" dirty="0"/>
            </a:br>
            <a:br>
              <a:rPr lang="en-US" sz="3600" dirty="0"/>
            </a:br>
            <a:br>
              <a:rPr lang="en-US" sz="3600" dirty="0"/>
            </a:br>
            <a:r>
              <a:rPr lang="en-US" sz="4500" dirty="0"/>
              <a:t>Wie </a:t>
            </a:r>
            <a:r>
              <a:rPr lang="en-US" sz="4500" dirty="0" err="1"/>
              <a:t>stelt</a:t>
            </a:r>
            <a:r>
              <a:rPr lang="en-US" sz="4500" dirty="0"/>
              <a:t> de </a:t>
            </a:r>
            <a:r>
              <a:rPr lang="en-US" sz="4500" dirty="0" err="1"/>
              <a:t>meeste</a:t>
            </a:r>
            <a:r>
              <a:rPr lang="en-US" sz="4500" dirty="0"/>
              <a:t> </a:t>
            </a:r>
            <a:r>
              <a:rPr lang="en-US" sz="4500" dirty="0" err="1"/>
              <a:t>vragen</a:t>
            </a:r>
            <a:r>
              <a:rPr lang="en-US" sz="4500" dirty="0"/>
              <a:t> in het </a:t>
            </a:r>
            <a:r>
              <a:rPr lang="en-US" sz="4500" dirty="0" err="1"/>
              <a:t>Vlaams</a:t>
            </a:r>
            <a:r>
              <a:rPr lang="en-US" sz="4500" dirty="0"/>
              <a:t> </a:t>
            </a:r>
            <a:r>
              <a:rPr lang="en-US" sz="4500" dirty="0" err="1"/>
              <a:t>Parlement</a:t>
            </a:r>
            <a:r>
              <a:rPr lang="en-US" sz="4500" dirty="0"/>
              <a:t>?</a:t>
            </a:r>
            <a:br>
              <a:rPr lang="en-US" sz="3600" dirty="0"/>
            </a:br>
            <a:br>
              <a:rPr lang="en-US" sz="3600" dirty="0"/>
            </a:br>
            <a:br>
              <a:rPr lang="en-US" sz="3600" dirty="0"/>
            </a:br>
            <a:br>
              <a:rPr lang="en-US" sz="3600" dirty="0"/>
            </a:br>
            <a:r>
              <a:rPr lang="en-US" sz="3200" b="0" dirty="0"/>
              <a:t>repo: </a:t>
            </a:r>
            <a:r>
              <a:rPr lang="en-US" sz="3200" b="0" dirty="0" err="1"/>
              <a:t>ws_vlaams</a:t>
            </a:r>
            <a:endParaRPr lang="en-US" sz="3200" b="0" dirty="0"/>
          </a:p>
        </p:txBody>
      </p:sp>
    </p:spTree>
    <p:extLst>
      <p:ext uri="{BB962C8B-B14F-4D97-AF65-F5344CB8AC3E}">
        <p14:creationId xmlns:p14="http://schemas.microsoft.com/office/powerpoint/2010/main" val="221482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DB5D01-B63B-FA4B-A160-BD71FF46D239}"/>
              </a:ext>
            </a:extLst>
          </p:cNvPr>
          <p:cNvSpPr>
            <a:spLocks noGrp="1"/>
          </p:cNvSpPr>
          <p:nvPr>
            <p:ph type="title"/>
          </p:nvPr>
        </p:nvSpPr>
        <p:spPr>
          <a:xfrm>
            <a:off x="170296" y="210052"/>
            <a:ext cx="3228887" cy="346539"/>
          </a:xfrm>
        </p:spPr>
        <p:txBody>
          <a:bodyPr/>
          <a:lstStyle/>
          <a:p>
            <a:r>
              <a:rPr lang="en-US" sz="3000" dirty="0"/>
              <a:t>DATA EXTRACTION</a:t>
            </a:r>
          </a:p>
        </p:txBody>
      </p:sp>
      <p:sp>
        <p:nvSpPr>
          <p:cNvPr id="4" name="TextBox 3">
            <a:extLst>
              <a:ext uri="{FF2B5EF4-FFF2-40B4-BE49-F238E27FC236}">
                <a16:creationId xmlns:a16="http://schemas.microsoft.com/office/drawing/2014/main" id="{E86AE303-C915-B448-A2C2-8671F25F7A82}"/>
              </a:ext>
            </a:extLst>
          </p:cNvPr>
          <p:cNvSpPr txBox="1"/>
          <p:nvPr/>
        </p:nvSpPr>
        <p:spPr>
          <a:xfrm>
            <a:off x="1545535" y="2459504"/>
            <a:ext cx="9100930" cy="1938992"/>
          </a:xfrm>
          <a:prstGeom prst="rect">
            <a:avLst/>
          </a:prstGeom>
          <a:noFill/>
        </p:spPr>
        <p:txBody>
          <a:bodyPr wrap="square" rtlCol="0">
            <a:spAutoFit/>
          </a:bodyPr>
          <a:lstStyle/>
          <a:p>
            <a:pPr marL="571500" indent="-571500">
              <a:buFont typeface="Arial" panose="020B0604020202020204" pitchFamily="34" charset="0"/>
              <a:buChar char="•"/>
            </a:pPr>
            <a:r>
              <a:rPr lang="en-US" sz="4000" b="1" dirty="0" err="1">
                <a:latin typeface="+mj-lt"/>
              </a:rPr>
              <a:t>Gebruik</a:t>
            </a:r>
            <a:r>
              <a:rPr lang="en-US" sz="4000" b="1" dirty="0">
                <a:latin typeface="+mj-lt"/>
              </a:rPr>
              <a:t> BS om files </a:t>
            </a:r>
            <a:r>
              <a:rPr lang="en-US" sz="4000" b="1" dirty="0" err="1">
                <a:latin typeface="+mj-lt"/>
              </a:rPr>
              <a:t>te</a:t>
            </a:r>
            <a:r>
              <a:rPr lang="en-US" sz="4000" b="1" dirty="0">
                <a:latin typeface="+mj-lt"/>
              </a:rPr>
              <a:t> </a:t>
            </a:r>
            <a:r>
              <a:rPr lang="en-US" sz="4000" b="1" dirty="0" err="1">
                <a:latin typeface="+mj-lt"/>
              </a:rPr>
              <a:t>scrapen</a:t>
            </a:r>
            <a:endParaRPr lang="en-US" sz="4000" b="1" dirty="0">
              <a:latin typeface="+mj-lt"/>
            </a:endParaRPr>
          </a:p>
          <a:p>
            <a:pPr marL="571500" indent="-571500">
              <a:buFont typeface="Arial" panose="020B0604020202020204" pitchFamily="34" charset="0"/>
              <a:buChar char="•"/>
            </a:pPr>
            <a:r>
              <a:rPr lang="en-US" sz="4000" b="1" dirty="0">
                <a:latin typeface="+mj-lt"/>
              </a:rPr>
              <a:t>Word </a:t>
            </a:r>
            <a:r>
              <a:rPr lang="en-US" sz="4000" b="1" dirty="0" err="1">
                <a:latin typeface="+mj-lt"/>
              </a:rPr>
              <a:t>een</a:t>
            </a:r>
            <a:r>
              <a:rPr lang="en-US" sz="4000" b="1" dirty="0">
                <a:latin typeface="+mj-lt"/>
              </a:rPr>
              <a:t> expert Googler</a:t>
            </a:r>
          </a:p>
          <a:p>
            <a:pPr marL="571500" indent="-571500">
              <a:buFont typeface="Arial" panose="020B0604020202020204" pitchFamily="34" charset="0"/>
              <a:buChar char="•"/>
            </a:pPr>
            <a:r>
              <a:rPr lang="en-US" sz="4000" b="1" dirty="0">
                <a:latin typeface="+mj-lt"/>
              </a:rPr>
              <a:t>Check je output met </a:t>
            </a:r>
            <a:r>
              <a:rPr lang="en-US" sz="4000" b="1" dirty="0" err="1">
                <a:latin typeface="+mj-lt"/>
              </a:rPr>
              <a:t>iemand</a:t>
            </a:r>
            <a:r>
              <a:rPr lang="en-US" sz="4000" b="1" dirty="0">
                <a:latin typeface="+mj-lt"/>
              </a:rPr>
              <a:t> </a:t>
            </a:r>
            <a:r>
              <a:rPr lang="en-US" sz="4000" b="1" dirty="0" err="1">
                <a:latin typeface="+mj-lt"/>
              </a:rPr>
              <a:t>anders</a:t>
            </a:r>
            <a:endParaRPr lang="en-US" sz="4000" b="1" dirty="0">
              <a:latin typeface="+mj-lt"/>
            </a:endParaRPr>
          </a:p>
        </p:txBody>
      </p:sp>
    </p:spTree>
    <p:extLst>
      <p:ext uri="{BB962C8B-B14F-4D97-AF65-F5344CB8AC3E}">
        <p14:creationId xmlns:p14="http://schemas.microsoft.com/office/powerpoint/2010/main" val="53199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DB5D01-B63B-FA4B-A160-BD71FF46D239}"/>
              </a:ext>
            </a:extLst>
          </p:cNvPr>
          <p:cNvSpPr>
            <a:spLocks noGrp="1"/>
          </p:cNvSpPr>
          <p:nvPr>
            <p:ph type="title"/>
          </p:nvPr>
        </p:nvSpPr>
        <p:spPr>
          <a:xfrm>
            <a:off x="170296" y="210052"/>
            <a:ext cx="11945504" cy="346539"/>
          </a:xfrm>
        </p:spPr>
        <p:txBody>
          <a:bodyPr/>
          <a:lstStyle/>
          <a:p>
            <a:r>
              <a:rPr lang="en-US" sz="3000" dirty="0"/>
              <a:t>DATA EXTRACTION							SCRAPE MET BS</a:t>
            </a:r>
          </a:p>
        </p:txBody>
      </p:sp>
      <p:pic>
        <p:nvPicPr>
          <p:cNvPr id="6" name="Picture 5">
            <a:extLst>
              <a:ext uri="{FF2B5EF4-FFF2-40B4-BE49-F238E27FC236}">
                <a16:creationId xmlns:a16="http://schemas.microsoft.com/office/drawing/2014/main" id="{76939561-F255-CE42-BAEB-51B968D4A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95" y="2446286"/>
            <a:ext cx="11102009" cy="1965427"/>
          </a:xfrm>
          <a:prstGeom prst="rect">
            <a:avLst/>
          </a:prstGeom>
        </p:spPr>
      </p:pic>
    </p:spTree>
    <p:extLst>
      <p:ext uri="{BB962C8B-B14F-4D97-AF65-F5344CB8AC3E}">
        <p14:creationId xmlns:p14="http://schemas.microsoft.com/office/powerpoint/2010/main" val="2227683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DB5D01-B63B-FA4B-A160-BD71FF46D239}"/>
              </a:ext>
            </a:extLst>
          </p:cNvPr>
          <p:cNvSpPr>
            <a:spLocks noGrp="1"/>
          </p:cNvSpPr>
          <p:nvPr>
            <p:ph type="title"/>
          </p:nvPr>
        </p:nvSpPr>
        <p:spPr>
          <a:xfrm>
            <a:off x="170296" y="210052"/>
            <a:ext cx="11945504" cy="346539"/>
          </a:xfrm>
        </p:spPr>
        <p:txBody>
          <a:bodyPr/>
          <a:lstStyle/>
          <a:p>
            <a:r>
              <a:rPr lang="en-US" sz="3000" dirty="0"/>
              <a:t>DATA EXTRACTION						        EXPERT GOOGLER</a:t>
            </a:r>
          </a:p>
        </p:txBody>
      </p:sp>
      <p:pic>
        <p:nvPicPr>
          <p:cNvPr id="4" name="Picture 3">
            <a:extLst>
              <a:ext uri="{FF2B5EF4-FFF2-40B4-BE49-F238E27FC236}">
                <a16:creationId xmlns:a16="http://schemas.microsoft.com/office/drawing/2014/main" id="{17E42061-B36C-A843-9005-193B6FC14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677" y="894523"/>
            <a:ext cx="7242741" cy="6858000"/>
          </a:xfrm>
          <a:prstGeom prst="rect">
            <a:avLst/>
          </a:prstGeom>
        </p:spPr>
      </p:pic>
    </p:spTree>
    <p:extLst>
      <p:ext uri="{BB962C8B-B14F-4D97-AF65-F5344CB8AC3E}">
        <p14:creationId xmlns:p14="http://schemas.microsoft.com/office/powerpoint/2010/main" val="62469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39259" y="1396277"/>
            <a:ext cx="5495010" cy="635348"/>
          </a:xfrm>
        </p:spPr>
        <p:txBody>
          <a:bodyPr/>
          <a:lstStyle/>
          <a:p>
            <a:r>
              <a:rPr lang="nl-BE" sz="5000" dirty="0"/>
              <a:t>Fabienne meijer</a:t>
            </a:r>
          </a:p>
        </p:txBody>
      </p:sp>
      <p:sp>
        <p:nvSpPr>
          <p:cNvPr id="8" name="Subtitle 7"/>
          <p:cNvSpPr>
            <a:spLocks noGrp="1"/>
          </p:cNvSpPr>
          <p:nvPr>
            <p:ph type="subTitle" idx="1"/>
          </p:nvPr>
        </p:nvSpPr>
        <p:spPr>
          <a:xfrm>
            <a:off x="339259" y="2889082"/>
            <a:ext cx="4842000" cy="1174168"/>
          </a:xfrm>
        </p:spPr>
        <p:txBody>
          <a:bodyPr/>
          <a:lstStyle/>
          <a:p>
            <a:pPr marL="457200" indent="-457200">
              <a:buFont typeface="Arial" panose="020B0604020202020204" pitchFamily="34" charset="0"/>
              <a:buChar char="•"/>
            </a:pPr>
            <a:r>
              <a:rPr lang="nl-BE" sz="2800" b="0" dirty="0"/>
              <a:t>data journalist @ VRT NWS</a:t>
            </a:r>
          </a:p>
          <a:p>
            <a:pPr marL="457200" indent="-457200">
              <a:buFont typeface="Arial" panose="020B0604020202020204" pitchFamily="34" charset="0"/>
              <a:buChar char="•"/>
            </a:pPr>
            <a:r>
              <a:rPr lang="nl-BE" sz="2800" b="0" dirty="0"/>
              <a:t>Stanford Journalism ‘19 MA</a:t>
            </a:r>
          </a:p>
          <a:p>
            <a:pPr marL="457200" indent="-457200">
              <a:buFont typeface="Arial" panose="020B0604020202020204" pitchFamily="34" charset="0"/>
              <a:buChar char="•"/>
            </a:pPr>
            <a:r>
              <a:rPr lang="nl-BE" sz="2800" b="0" dirty="0"/>
              <a:t>Python / HTML / CSS / React</a:t>
            </a:r>
          </a:p>
        </p:txBody>
      </p:sp>
      <p:pic>
        <p:nvPicPr>
          <p:cNvPr id="6" name="Picture Placeholder 1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096000" y="0"/>
            <a:ext cx="6094875" cy="4063250"/>
          </a:xfrm>
        </p:spPr>
      </p:pic>
    </p:spTree>
    <p:extLst>
      <p:ext uri="{BB962C8B-B14F-4D97-AF65-F5344CB8AC3E}">
        <p14:creationId xmlns:p14="http://schemas.microsoft.com/office/powerpoint/2010/main" val="4126318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DB5D01-B63B-FA4B-A160-BD71FF46D239}"/>
              </a:ext>
            </a:extLst>
          </p:cNvPr>
          <p:cNvSpPr>
            <a:spLocks noGrp="1"/>
          </p:cNvSpPr>
          <p:nvPr>
            <p:ph type="title"/>
          </p:nvPr>
        </p:nvSpPr>
        <p:spPr>
          <a:xfrm>
            <a:off x="170296" y="210052"/>
            <a:ext cx="11945504" cy="346539"/>
          </a:xfrm>
        </p:spPr>
        <p:txBody>
          <a:bodyPr/>
          <a:lstStyle/>
          <a:p>
            <a:r>
              <a:rPr lang="en-US" sz="3000" dirty="0"/>
              <a:t>DATA EXTRACTION						       CHECK JE OUTPUT</a:t>
            </a:r>
          </a:p>
        </p:txBody>
      </p:sp>
      <p:pic>
        <p:nvPicPr>
          <p:cNvPr id="5" name="Picture 4">
            <a:extLst>
              <a:ext uri="{FF2B5EF4-FFF2-40B4-BE49-F238E27FC236}">
                <a16:creationId xmlns:a16="http://schemas.microsoft.com/office/drawing/2014/main" id="{3E7A7CD6-46D1-1E46-8A1E-23DF293DB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104" y="805069"/>
            <a:ext cx="7871791" cy="5247861"/>
          </a:xfrm>
          <a:prstGeom prst="rect">
            <a:avLst/>
          </a:prstGeom>
        </p:spPr>
      </p:pic>
    </p:spTree>
    <p:extLst>
      <p:ext uri="{BB962C8B-B14F-4D97-AF65-F5344CB8AC3E}">
        <p14:creationId xmlns:p14="http://schemas.microsoft.com/office/powerpoint/2010/main" val="284642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FB73E9-3376-3743-B422-5FF3745A93D3}"/>
              </a:ext>
            </a:extLst>
          </p:cNvPr>
          <p:cNvSpPr>
            <a:spLocks noGrp="1"/>
          </p:cNvSpPr>
          <p:nvPr>
            <p:ph type="body" sz="quarter" idx="10"/>
          </p:nvPr>
        </p:nvSpPr>
        <p:spPr/>
        <p:txBody>
          <a:bodyPr/>
          <a:lstStyle/>
          <a:p>
            <a:r>
              <a:rPr lang="en-US" dirty="0"/>
              <a:t>4</a:t>
            </a:r>
          </a:p>
        </p:txBody>
      </p:sp>
      <p:sp>
        <p:nvSpPr>
          <p:cNvPr id="3" name="Title 2">
            <a:extLst>
              <a:ext uri="{FF2B5EF4-FFF2-40B4-BE49-F238E27FC236}">
                <a16:creationId xmlns:a16="http://schemas.microsoft.com/office/drawing/2014/main" id="{FB3492EA-5200-2D47-83D2-FB6D71087421}"/>
              </a:ext>
            </a:extLst>
          </p:cNvPr>
          <p:cNvSpPr>
            <a:spLocks noGrp="1"/>
          </p:cNvSpPr>
          <p:nvPr>
            <p:ph type="title"/>
          </p:nvPr>
        </p:nvSpPr>
        <p:spPr>
          <a:xfrm>
            <a:off x="806400" y="806400"/>
            <a:ext cx="6816913" cy="5673913"/>
          </a:xfrm>
        </p:spPr>
        <p:txBody>
          <a:bodyPr/>
          <a:lstStyle/>
          <a:p>
            <a:r>
              <a:rPr lang="en-US" sz="3600" dirty="0"/>
              <a:t>DATA EXTRACTION</a:t>
            </a:r>
            <a:br>
              <a:rPr lang="en-US" sz="3600" dirty="0"/>
            </a:br>
            <a:br>
              <a:rPr lang="en-US" sz="3600" dirty="0"/>
            </a:br>
            <a:r>
              <a:rPr lang="en-US" sz="4500" dirty="0"/>
              <a:t>Wat </a:t>
            </a:r>
            <a:r>
              <a:rPr lang="en-US" sz="4500" dirty="0" err="1"/>
              <a:t>zijn</a:t>
            </a:r>
            <a:r>
              <a:rPr lang="en-US" sz="4500" dirty="0"/>
              <a:t> de </a:t>
            </a:r>
            <a:r>
              <a:rPr lang="en-US" sz="4500" dirty="0" err="1"/>
              <a:t>tien</a:t>
            </a:r>
            <a:r>
              <a:rPr lang="en-US" sz="4500" dirty="0"/>
              <a:t> </a:t>
            </a:r>
            <a:r>
              <a:rPr lang="en-US" sz="4500" dirty="0" err="1"/>
              <a:t>grootste</a:t>
            </a:r>
            <a:r>
              <a:rPr lang="en-US" sz="4500" dirty="0"/>
              <a:t> </a:t>
            </a:r>
            <a:r>
              <a:rPr lang="en-US" sz="4500" dirty="0" err="1"/>
              <a:t>aardbevingen</a:t>
            </a:r>
            <a:r>
              <a:rPr lang="en-US" sz="4500" dirty="0"/>
              <a:t> van de </a:t>
            </a:r>
            <a:r>
              <a:rPr lang="en-US" sz="4500" dirty="0" err="1"/>
              <a:t>afgelopen</a:t>
            </a:r>
            <a:r>
              <a:rPr lang="en-US" sz="4500" dirty="0"/>
              <a:t> 24 </a:t>
            </a:r>
            <a:r>
              <a:rPr lang="en-US" sz="4500" dirty="0" err="1"/>
              <a:t>uur</a:t>
            </a:r>
            <a:r>
              <a:rPr lang="en-US" sz="4500" dirty="0"/>
              <a:t>? (</a:t>
            </a:r>
            <a:r>
              <a:rPr lang="en-US" sz="4500" dirty="0" err="1"/>
              <a:t>Quakebot-variatie</a:t>
            </a:r>
            <a:r>
              <a:rPr lang="en-US" sz="4500" dirty="0"/>
              <a:t>)</a:t>
            </a:r>
            <a:br>
              <a:rPr lang="en-US" sz="3600" dirty="0"/>
            </a:br>
            <a:br>
              <a:rPr lang="en-US" sz="3600" dirty="0"/>
            </a:br>
            <a:r>
              <a:rPr lang="en-US" sz="3200" dirty="0" err="1">
                <a:solidFill>
                  <a:srgbClr val="FF4161"/>
                </a:solidFill>
              </a:rPr>
              <a:t>on.doi.gov</a:t>
            </a:r>
            <a:r>
              <a:rPr lang="en-US" sz="3200" dirty="0">
                <a:solidFill>
                  <a:srgbClr val="FF4161"/>
                </a:solidFill>
              </a:rPr>
              <a:t>/2pL80Mk</a:t>
            </a:r>
            <a:br>
              <a:rPr lang="en-US" sz="3600" dirty="0"/>
            </a:br>
            <a:r>
              <a:rPr lang="en-US" sz="3200" b="0" dirty="0"/>
              <a:t>repo: </a:t>
            </a:r>
            <a:r>
              <a:rPr lang="en-US" sz="3200" b="0" dirty="0" err="1"/>
              <a:t>de_quakebot</a:t>
            </a:r>
            <a:endParaRPr lang="en-US" sz="3200" b="0" dirty="0"/>
          </a:p>
        </p:txBody>
      </p:sp>
      <p:sp>
        <p:nvSpPr>
          <p:cNvPr id="4" name="TextBox 3">
            <a:extLst>
              <a:ext uri="{FF2B5EF4-FFF2-40B4-BE49-F238E27FC236}">
                <a16:creationId xmlns:a16="http://schemas.microsoft.com/office/drawing/2014/main" id="{1DE44930-CE47-A543-B8B9-7513071405EB}"/>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97246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FD28F-BF08-C542-986A-CE57453EF72C}"/>
              </a:ext>
            </a:extLst>
          </p:cNvPr>
          <p:cNvSpPr>
            <a:spLocks noGrp="1"/>
          </p:cNvSpPr>
          <p:nvPr>
            <p:ph type="title"/>
          </p:nvPr>
        </p:nvSpPr>
        <p:spPr>
          <a:xfrm>
            <a:off x="120600" y="160356"/>
            <a:ext cx="3437609" cy="366417"/>
          </a:xfrm>
        </p:spPr>
        <p:txBody>
          <a:bodyPr/>
          <a:lstStyle/>
          <a:p>
            <a:r>
              <a:rPr lang="en-US" sz="3000" dirty="0"/>
              <a:t>DATA EXTRACTION</a:t>
            </a:r>
          </a:p>
        </p:txBody>
      </p:sp>
      <p:sp>
        <p:nvSpPr>
          <p:cNvPr id="4" name="TextBox 3">
            <a:extLst>
              <a:ext uri="{FF2B5EF4-FFF2-40B4-BE49-F238E27FC236}">
                <a16:creationId xmlns:a16="http://schemas.microsoft.com/office/drawing/2014/main" id="{069FDE2A-CF33-AB43-AA09-CD3DDA3EA6B8}"/>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
        <p:nvSpPr>
          <p:cNvPr id="5" name="TextBox 4">
            <a:extLst>
              <a:ext uri="{FF2B5EF4-FFF2-40B4-BE49-F238E27FC236}">
                <a16:creationId xmlns:a16="http://schemas.microsoft.com/office/drawing/2014/main" id="{A392B7A3-FDA2-6E41-A9AE-6F8E1017FC00}"/>
              </a:ext>
            </a:extLst>
          </p:cNvPr>
          <p:cNvSpPr txBox="1"/>
          <p:nvPr/>
        </p:nvSpPr>
        <p:spPr>
          <a:xfrm>
            <a:off x="2935356" y="1843950"/>
            <a:ext cx="6321287" cy="3170099"/>
          </a:xfrm>
          <a:prstGeom prst="rect">
            <a:avLst/>
          </a:prstGeom>
          <a:noFill/>
        </p:spPr>
        <p:txBody>
          <a:bodyPr wrap="square" rtlCol="0">
            <a:spAutoFit/>
          </a:bodyPr>
          <a:lstStyle/>
          <a:p>
            <a:pPr marL="571500" indent="-571500">
              <a:buFont typeface="Arial" panose="020B0604020202020204" pitchFamily="34" charset="0"/>
              <a:buChar char="•"/>
            </a:pPr>
            <a:r>
              <a:rPr lang="en-US" sz="4000" b="1" dirty="0">
                <a:latin typeface="+mj-lt"/>
              </a:rPr>
              <a:t>Wat </a:t>
            </a:r>
            <a:r>
              <a:rPr lang="en-US" sz="4000" b="1" dirty="0" err="1">
                <a:latin typeface="+mj-lt"/>
              </a:rPr>
              <a:t>wil</a:t>
            </a:r>
            <a:r>
              <a:rPr lang="en-US" sz="4000" b="1" dirty="0">
                <a:latin typeface="+mj-lt"/>
              </a:rPr>
              <a:t> je </a:t>
            </a:r>
            <a:r>
              <a:rPr lang="en-US" sz="4000" b="1" dirty="0" err="1">
                <a:latin typeface="+mj-lt"/>
              </a:rPr>
              <a:t>weten</a:t>
            </a:r>
            <a:r>
              <a:rPr lang="en-US" sz="4000" b="1" dirty="0">
                <a:latin typeface="+mj-lt"/>
              </a:rPr>
              <a:t>?</a:t>
            </a:r>
          </a:p>
          <a:p>
            <a:pPr marL="571500" indent="-571500">
              <a:buFont typeface="Arial" panose="020B0604020202020204" pitchFamily="34" charset="0"/>
              <a:buChar char="•"/>
            </a:pPr>
            <a:r>
              <a:rPr lang="en-US" sz="4000" b="1" dirty="0" err="1">
                <a:latin typeface="+mj-lt"/>
              </a:rPr>
              <a:t>Inspecteer</a:t>
            </a:r>
            <a:r>
              <a:rPr lang="en-US" sz="4000" b="1" dirty="0">
                <a:latin typeface="+mj-lt"/>
              </a:rPr>
              <a:t> je </a:t>
            </a:r>
            <a:r>
              <a:rPr lang="en-US" sz="4000" b="1" dirty="0" err="1">
                <a:latin typeface="+mj-lt"/>
              </a:rPr>
              <a:t>bestand</a:t>
            </a:r>
            <a:endParaRPr lang="en-US" sz="4000" b="1" dirty="0">
              <a:latin typeface="+mj-lt"/>
            </a:endParaRPr>
          </a:p>
          <a:p>
            <a:pPr marL="571500" indent="-571500">
              <a:buFont typeface="Arial" panose="020B0604020202020204" pitchFamily="34" charset="0"/>
              <a:buChar char="•"/>
            </a:pPr>
            <a:r>
              <a:rPr lang="en-US" sz="4000" b="1" dirty="0" err="1">
                <a:latin typeface="+mj-lt"/>
              </a:rPr>
              <a:t>Vermijd</a:t>
            </a:r>
            <a:r>
              <a:rPr lang="en-US" sz="4000" b="1" dirty="0">
                <a:latin typeface="+mj-lt"/>
              </a:rPr>
              <a:t> hard-coding</a:t>
            </a:r>
          </a:p>
          <a:p>
            <a:pPr marL="571500" indent="-571500">
              <a:buFont typeface="Arial" panose="020B0604020202020204" pitchFamily="34" charset="0"/>
              <a:buChar char="•"/>
            </a:pPr>
            <a:r>
              <a:rPr lang="en-US" sz="4000" b="1" dirty="0">
                <a:latin typeface="+mj-lt"/>
              </a:rPr>
              <a:t>Test tot je </a:t>
            </a:r>
            <a:r>
              <a:rPr lang="en-US" sz="4000" b="1" dirty="0" err="1">
                <a:latin typeface="+mj-lt"/>
              </a:rPr>
              <a:t>een</a:t>
            </a:r>
            <a:r>
              <a:rPr lang="en-US" sz="4000" b="1" dirty="0">
                <a:latin typeface="+mj-lt"/>
              </a:rPr>
              <a:t> </a:t>
            </a:r>
            <a:r>
              <a:rPr lang="en-US" sz="4000" b="1" dirty="0" err="1">
                <a:latin typeface="+mj-lt"/>
              </a:rPr>
              <a:t>ons</a:t>
            </a:r>
            <a:r>
              <a:rPr lang="en-US" sz="4000" b="1" dirty="0">
                <a:latin typeface="+mj-lt"/>
              </a:rPr>
              <a:t> </a:t>
            </a:r>
            <a:r>
              <a:rPr lang="en-US" sz="4000" b="1" dirty="0" err="1">
                <a:latin typeface="+mj-lt"/>
              </a:rPr>
              <a:t>weegt</a:t>
            </a:r>
            <a:endParaRPr lang="en-US" sz="4000" b="1" dirty="0">
              <a:latin typeface="+mj-lt"/>
            </a:endParaRPr>
          </a:p>
          <a:p>
            <a:pPr marL="571500" indent="-571500">
              <a:buFont typeface="Arial" panose="020B0604020202020204" pitchFamily="34" charset="0"/>
              <a:buChar char="•"/>
            </a:pPr>
            <a:endParaRPr lang="en-US" sz="4000" b="1" dirty="0">
              <a:latin typeface="+mj-lt"/>
            </a:endParaRPr>
          </a:p>
        </p:txBody>
      </p:sp>
    </p:spTree>
    <p:extLst>
      <p:ext uri="{BB962C8B-B14F-4D97-AF65-F5344CB8AC3E}">
        <p14:creationId xmlns:p14="http://schemas.microsoft.com/office/powerpoint/2010/main" val="3037693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CEEF0C-B0AE-294F-BBE9-77F428BD5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6712" y="0"/>
            <a:ext cx="2936462" cy="6858000"/>
          </a:xfrm>
          <a:prstGeom prst="rect">
            <a:avLst/>
          </a:prstGeom>
        </p:spPr>
      </p:pic>
      <p:sp>
        <p:nvSpPr>
          <p:cNvPr id="3" name="Title 2">
            <a:extLst>
              <a:ext uri="{FF2B5EF4-FFF2-40B4-BE49-F238E27FC236}">
                <a16:creationId xmlns:a16="http://schemas.microsoft.com/office/drawing/2014/main" id="{13EFD28F-BF08-C542-986A-CE57453EF72C}"/>
              </a:ext>
            </a:extLst>
          </p:cNvPr>
          <p:cNvSpPr>
            <a:spLocks noGrp="1"/>
          </p:cNvSpPr>
          <p:nvPr>
            <p:ph type="title"/>
          </p:nvPr>
        </p:nvSpPr>
        <p:spPr>
          <a:xfrm>
            <a:off x="120600" y="160356"/>
            <a:ext cx="11925626" cy="366417"/>
          </a:xfrm>
        </p:spPr>
        <p:txBody>
          <a:bodyPr/>
          <a:lstStyle/>
          <a:p>
            <a:r>
              <a:rPr lang="en-US" sz="3000" dirty="0"/>
              <a:t>DATA EXTRACTION						   WAT WIL JE WETEN?</a:t>
            </a:r>
          </a:p>
        </p:txBody>
      </p:sp>
      <p:sp>
        <p:nvSpPr>
          <p:cNvPr id="4" name="TextBox 3">
            <a:extLst>
              <a:ext uri="{FF2B5EF4-FFF2-40B4-BE49-F238E27FC236}">
                <a16:creationId xmlns:a16="http://schemas.microsoft.com/office/drawing/2014/main" id="{069FDE2A-CF33-AB43-AA09-CD3DDA3EA6B8}"/>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pic>
        <p:nvPicPr>
          <p:cNvPr id="7" name="Picture 6">
            <a:extLst>
              <a:ext uri="{FF2B5EF4-FFF2-40B4-BE49-F238E27FC236}">
                <a16:creationId xmlns:a16="http://schemas.microsoft.com/office/drawing/2014/main" id="{E1A40C0A-A945-3A43-8CA1-FA9A0A0F3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93" y="767798"/>
            <a:ext cx="6057730" cy="5036654"/>
          </a:xfrm>
          <a:prstGeom prst="rect">
            <a:avLst/>
          </a:prstGeom>
        </p:spPr>
      </p:pic>
    </p:spTree>
    <p:extLst>
      <p:ext uri="{BB962C8B-B14F-4D97-AF65-F5344CB8AC3E}">
        <p14:creationId xmlns:p14="http://schemas.microsoft.com/office/powerpoint/2010/main" val="428414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FD28F-BF08-C542-986A-CE57453EF72C}"/>
              </a:ext>
            </a:extLst>
          </p:cNvPr>
          <p:cNvSpPr>
            <a:spLocks noGrp="1"/>
          </p:cNvSpPr>
          <p:nvPr>
            <p:ph type="title"/>
          </p:nvPr>
        </p:nvSpPr>
        <p:spPr>
          <a:xfrm>
            <a:off x="120600" y="160356"/>
            <a:ext cx="11925626" cy="366417"/>
          </a:xfrm>
        </p:spPr>
        <p:txBody>
          <a:bodyPr/>
          <a:lstStyle/>
          <a:p>
            <a:r>
              <a:rPr lang="en-US" sz="3000" dirty="0"/>
              <a:t>DATA EXTRACTION						        INSPECTEER DATA</a:t>
            </a:r>
          </a:p>
        </p:txBody>
      </p:sp>
      <p:sp>
        <p:nvSpPr>
          <p:cNvPr id="4" name="TextBox 3">
            <a:extLst>
              <a:ext uri="{FF2B5EF4-FFF2-40B4-BE49-F238E27FC236}">
                <a16:creationId xmlns:a16="http://schemas.microsoft.com/office/drawing/2014/main" id="{069FDE2A-CF33-AB43-AA09-CD3DDA3EA6B8}"/>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pic>
        <p:nvPicPr>
          <p:cNvPr id="5" name="Picture 4">
            <a:extLst>
              <a:ext uri="{FF2B5EF4-FFF2-40B4-BE49-F238E27FC236}">
                <a16:creationId xmlns:a16="http://schemas.microsoft.com/office/drawing/2014/main" id="{1FBAFD97-9263-234B-9264-AE9F3DA25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7258"/>
            <a:ext cx="12192000" cy="3903483"/>
          </a:xfrm>
          <a:prstGeom prst="rect">
            <a:avLst/>
          </a:prstGeom>
        </p:spPr>
      </p:pic>
    </p:spTree>
    <p:extLst>
      <p:ext uri="{BB962C8B-B14F-4D97-AF65-F5344CB8AC3E}">
        <p14:creationId xmlns:p14="http://schemas.microsoft.com/office/powerpoint/2010/main" val="2957221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FD28F-BF08-C542-986A-CE57453EF72C}"/>
              </a:ext>
            </a:extLst>
          </p:cNvPr>
          <p:cNvSpPr>
            <a:spLocks noGrp="1"/>
          </p:cNvSpPr>
          <p:nvPr>
            <p:ph type="title"/>
          </p:nvPr>
        </p:nvSpPr>
        <p:spPr>
          <a:xfrm>
            <a:off x="120600" y="160356"/>
            <a:ext cx="11925626" cy="366417"/>
          </a:xfrm>
        </p:spPr>
        <p:txBody>
          <a:bodyPr/>
          <a:lstStyle/>
          <a:p>
            <a:r>
              <a:rPr lang="en-US" sz="3000" dirty="0"/>
              <a:t>DATA EXTRACTION					        VERMIJD HARDCODING</a:t>
            </a:r>
          </a:p>
        </p:txBody>
      </p:sp>
      <p:sp>
        <p:nvSpPr>
          <p:cNvPr id="4" name="TextBox 3">
            <a:extLst>
              <a:ext uri="{FF2B5EF4-FFF2-40B4-BE49-F238E27FC236}">
                <a16:creationId xmlns:a16="http://schemas.microsoft.com/office/drawing/2014/main" id="{069FDE2A-CF33-AB43-AA09-CD3DDA3EA6B8}"/>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pic>
        <p:nvPicPr>
          <p:cNvPr id="6" name="Picture 5">
            <a:extLst>
              <a:ext uri="{FF2B5EF4-FFF2-40B4-BE49-F238E27FC236}">
                <a16:creationId xmlns:a16="http://schemas.microsoft.com/office/drawing/2014/main" id="{E128CFCA-7DA7-0346-AF9A-CC78AB4B2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44" y="2385115"/>
            <a:ext cx="9860698" cy="2087770"/>
          </a:xfrm>
          <a:prstGeom prst="rect">
            <a:avLst/>
          </a:prstGeom>
        </p:spPr>
      </p:pic>
    </p:spTree>
    <p:extLst>
      <p:ext uri="{BB962C8B-B14F-4D97-AF65-F5344CB8AC3E}">
        <p14:creationId xmlns:p14="http://schemas.microsoft.com/office/powerpoint/2010/main" val="3942784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FD28F-BF08-C542-986A-CE57453EF72C}"/>
              </a:ext>
            </a:extLst>
          </p:cNvPr>
          <p:cNvSpPr>
            <a:spLocks noGrp="1"/>
          </p:cNvSpPr>
          <p:nvPr>
            <p:ph type="title"/>
          </p:nvPr>
        </p:nvSpPr>
        <p:spPr>
          <a:xfrm>
            <a:off x="120600" y="160356"/>
            <a:ext cx="11925626" cy="366417"/>
          </a:xfrm>
        </p:spPr>
        <p:txBody>
          <a:bodyPr/>
          <a:lstStyle/>
          <a:p>
            <a:r>
              <a:rPr lang="en-US" sz="3000" dirty="0"/>
              <a:t>DATA EXTRACTION					                        DOCUMENTATIE</a:t>
            </a:r>
          </a:p>
        </p:txBody>
      </p:sp>
      <p:pic>
        <p:nvPicPr>
          <p:cNvPr id="4" name="Picture 3">
            <a:extLst>
              <a:ext uri="{FF2B5EF4-FFF2-40B4-BE49-F238E27FC236}">
                <a16:creationId xmlns:a16="http://schemas.microsoft.com/office/drawing/2014/main" id="{A0A96068-F5D7-374A-8FCE-CC0EA8173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088" y="2374486"/>
            <a:ext cx="9950649" cy="2109028"/>
          </a:xfrm>
          <a:prstGeom prst="rect">
            <a:avLst/>
          </a:prstGeom>
        </p:spPr>
      </p:pic>
    </p:spTree>
    <p:extLst>
      <p:ext uri="{BB962C8B-B14F-4D97-AF65-F5344CB8AC3E}">
        <p14:creationId xmlns:p14="http://schemas.microsoft.com/office/powerpoint/2010/main" val="1940772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9B892-D21B-0B4C-B0F6-95B65B1BC3D5}"/>
              </a:ext>
            </a:extLst>
          </p:cNvPr>
          <p:cNvSpPr>
            <a:spLocks noGrp="1"/>
          </p:cNvSpPr>
          <p:nvPr>
            <p:ph type="body" sz="quarter" idx="10"/>
          </p:nvPr>
        </p:nvSpPr>
        <p:spPr/>
        <p:txBody>
          <a:bodyPr/>
          <a:lstStyle/>
          <a:p>
            <a:r>
              <a:rPr lang="en-US" dirty="0"/>
              <a:t>5</a:t>
            </a:r>
          </a:p>
        </p:txBody>
      </p:sp>
      <p:sp>
        <p:nvSpPr>
          <p:cNvPr id="3" name="Title 2">
            <a:extLst>
              <a:ext uri="{FF2B5EF4-FFF2-40B4-BE49-F238E27FC236}">
                <a16:creationId xmlns:a16="http://schemas.microsoft.com/office/drawing/2014/main" id="{DE57CBC4-845E-E448-A200-765AB4A145B7}"/>
              </a:ext>
            </a:extLst>
          </p:cNvPr>
          <p:cNvSpPr>
            <a:spLocks noGrp="1"/>
          </p:cNvSpPr>
          <p:nvPr>
            <p:ph type="title"/>
          </p:nvPr>
        </p:nvSpPr>
        <p:spPr>
          <a:xfrm>
            <a:off x="806400" y="806400"/>
            <a:ext cx="6994800" cy="4948357"/>
          </a:xfrm>
        </p:spPr>
        <p:txBody>
          <a:bodyPr/>
          <a:lstStyle/>
          <a:p>
            <a:r>
              <a:rPr lang="en-US" sz="3600" dirty="0"/>
              <a:t>BONUS</a:t>
            </a:r>
            <a:br>
              <a:rPr lang="en-US" sz="3600" dirty="0"/>
            </a:br>
            <a:br>
              <a:rPr lang="en-US" sz="3600" dirty="0"/>
            </a:br>
            <a:br>
              <a:rPr lang="en-US" sz="3600" dirty="0"/>
            </a:br>
            <a:br>
              <a:rPr lang="en-US" sz="3600" dirty="0"/>
            </a:br>
            <a:r>
              <a:rPr lang="en-US" sz="4500" dirty="0"/>
              <a:t>Data </a:t>
            </a:r>
            <a:r>
              <a:rPr lang="en-US" sz="4500" dirty="0" err="1"/>
              <a:t>verwerken</a:t>
            </a:r>
            <a:r>
              <a:rPr lang="en-US" sz="4500" dirty="0"/>
              <a:t> met API’s</a:t>
            </a:r>
            <a:br>
              <a:rPr lang="en-US" sz="3600" dirty="0"/>
            </a:br>
            <a:br>
              <a:rPr lang="en-US" sz="3600" dirty="0"/>
            </a:br>
            <a:br>
              <a:rPr lang="en-US" sz="3600" dirty="0"/>
            </a:br>
            <a:br>
              <a:rPr lang="en-US" sz="3600" dirty="0"/>
            </a:br>
            <a:r>
              <a:rPr lang="en-US" sz="3200" dirty="0" err="1">
                <a:solidFill>
                  <a:srgbClr val="FF4161"/>
                </a:solidFill>
              </a:rPr>
              <a:t>bit.ly</a:t>
            </a:r>
            <a:r>
              <a:rPr lang="en-US" sz="3200" dirty="0">
                <a:solidFill>
                  <a:srgbClr val="FF4161"/>
                </a:solidFill>
              </a:rPr>
              <a:t>/2D3CzQr</a:t>
            </a:r>
            <a:br>
              <a:rPr lang="en-US" sz="3600" dirty="0"/>
            </a:br>
            <a:r>
              <a:rPr lang="en-US" sz="3200" b="0" dirty="0"/>
              <a:t>repo: </a:t>
            </a:r>
            <a:r>
              <a:rPr lang="en-US" sz="3200" b="0" dirty="0" err="1"/>
              <a:t>bonus_senate</a:t>
            </a:r>
            <a:endParaRPr lang="en-US" sz="3200" b="0" dirty="0"/>
          </a:p>
        </p:txBody>
      </p:sp>
      <p:sp>
        <p:nvSpPr>
          <p:cNvPr id="4" name="TextBox 3">
            <a:extLst>
              <a:ext uri="{FF2B5EF4-FFF2-40B4-BE49-F238E27FC236}">
                <a16:creationId xmlns:a16="http://schemas.microsoft.com/office/drawing/2014/main" id="{450C2446-7511-CE4D-9274-442D1BBF70E5}"/>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93973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2359-7871-6644-8406-4902C9CC6EA4}"/>
              </a:ext>
            </a:extLst>
          </p:cNvPr>
          <p:cNvSpPr>
            <a:spLocks noGrp="1"/>
          </p:cNvSpPr>
          <p:nvPr>
            <p:ph type="title"/>
          </p:nvPr>
        </p:nvSpPr>
        <p:spPr>
          <a:xfrm>
            <a:off x="200113" y="229931"/>
            <a:ext cx="1469661" cy="356478"/>
          </a:xfrm>
        </p:spPr>
        <p:txBody>
          <a:bodyPr/>
          <a:lstStyle/>
          <a:p>
            <a:r>
              <a:rPr lang="en-US" sz="3000" dirty="0"/>
              <a:t>BONUS</a:t>
            </a:r>
          </a:p>
        </p:txBody>
      </p:sp>
      <p:pic>
        <p:nvPicPr>
          <p:cNvPr id="5" name="Picture 4">
            <a:extLst>
              <a:ext uri="{FF2B5EF4-FFF2-40B4-BE49-F238E27FC236}">
                <a16:creationId xmlns:a16="http://schemas.microsoft.com/office/drawing/2014/main" id="{1F85BF2C-6D86-684E-9557-D91CECEE9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654" y="822102"/>
            <a:ext cx="8773215" cy="5213796"/>
          </a:xfrm>
          <a:prstGeom prst="rect">
            <a:avLst/>
          </a:prstGeom>
        </p:spPr>
      </p:pic>
      <p:sp>
        <p:nvSpPr>
          <p:cNvPr id="6" name="TextBox 5">
            <a:extLst>
              <a:ext uri="{FF2B5EF4-FFF2-40B4-BE49-F238E27FC236}">
                <a16:creationId xmlns:a16="http://schemas.microsoft.com/office/drawing/2014/main" id="{B820F2F6-991D-0443-A75A-135EAD9056DE}"/>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1338923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2359-7871-6644-8406-4902C9CC6EA4}"/>
              </a:ext>
            </a:extLst>
          </p:cNvPr>
          <p:cNvSpPr>
            <a:spLocks noGrp="1"/>
          </p:cNvSpPr>
          <p:nvPr>
            <p:ph type="title"/>
          </p:nvPr>
        </p:nvSpPr>
        <p:spPr>
          <a:xfrm>
            <a:off x="200113" y="229931"/>
            <a:ext cx="1469661" cy="356478"/>
          </a:xfrm>
        </p:spPr>
        <p:txBody>
          <a:bodyPr/>
          <a:lstStyle/>
          <a:p>
            <a:r>
              <a:rPr lang="en-US" sz="3000" dirty="0"/>
              <a:t>BONUS</a:t>
            </a:r>
          </a:p>
        </p:txBody>
      </p:sp>
      <p:sp>
        <p:nvSpPr>
          <p:cNvPr id="4" name="TextBox 3">
            <a:extLst>
              <a:ext uri="{FF2B5EF4-FFF2-40B4-BE49-F238E27FC236}">
                <a16:creationId xmlns:a16="http://schemas.microsoft.com/office/drawing/2014/main" id="{084F8B11-88E7-9649-88A8-23EC0A9CDE64}"/>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pic>
        <p:nvPicPr>
          <p:cNvPr id="6" name="Picture 5">
            <a:extLst>
              <a:ext uri="{FF2B5EF4-FFF2-40B4-BE49-F238E27FC236}">
                <a16:creationId xmlns:a16="http://schemas.microsoft.com/office/drawing/2014/main" id="{D2AB69C7-B63B-7347-8BD6-7DAFA9D17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669" y="0"/>
            <a:ext cx="4242661" cy="6858000"/>
          </a:xfrm>
          <a:prstGeom prst="rect">
            <a:avLst/>
          </a:prstGeom>
        </p:spPr>
      </p:pic>
    </p:spTree>
    <p:extLst>
      <p:ext uri="{BB962C8B-B14F-4D97-AF65-F5344CB8AC3E}">
        <p14:creationId xmlns:p14="http://schemas.microsoft.com/office/powerpoint/2010/main" val="346304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nl-BE" dirty="0"/>
              <a:t>Web scraping: </a:t>
            </a:r>
            <a:br>
              <a:rPr lang="nl-BE" dirty="0"/>
            </a:br>
            <a:br>
              <a:rPr lang="nl-BE" dirty="0"/>
            </a:br>
            <a:br>
              <a:rPr lang="nl-BE" dirty="0"/>
            </a:br>
            <a:r>
              <a:rPr lang="nl-BE" dirty="0"/>
              <a:t>doe het </a:t>
            </a:r>
            <a:r>
              <a:rPr lang="nl-BE" dirty="0">
                <a:solidFill>
                  <a:schemeClr val="accent6"/>
                </a:solidFill>
              </a:rPr>
              <a:t>niet</a:t>
            </a:r>
            <a:r>
              <a:rPr lang="nl-BE" dirty="0"/>
              <a:t>.</a:t>
            </a:r>
          </a:p>
        </p:txBody>
      </p:sp>
    </p:spTree>
    <p:extLst>
      <p:ext uri="{BB962C8B-B14F-4D97-AF65-F5344CB8AC3E}">
        <p14:creationId xmlns:p14="http://schemas.microsoft.com/office/powerpoint/2010/main" val="1425084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2359-7871-6644-8406-4902C9CC6EA4}"/>
              </a:ext>
            </a:extLst>
          </p:cNvPr>
          <p:cNvSpPr>
            <a:spLocks noGrp="1"/>
          </p:cNvSpPr>
          <p:nvPr>
            <p:ph type="title"/>
          </p:nvPr>
        </p:nvSpPr>
        <p:spPr>
          <a:xfrm>
            <a:off x="200113" y="229931"/>
            <a:ext cx="1469661" cy="356478"/>
          </a:xfrm>
        </p:spPr>
        <p:txBody>
          <a:bodyPr/>
          <a:lstStyle/>
          <a:p>
            <a:r>
              <a:rPr lang="en-US" sz="3000" dirty="0"/>
              <a:t>BONUS</a:t>
            </a:r>
          </a:p>
        </p:txBody>
      </p:sp>
      <p:sp>
        <p:nvSpPr>
          <p:cNvPr id="4" name="TextBox 3">
            <a:extLst>
              <a:ext uri="{FF2B5EF4-FFF2-40B4-BE49-F238E27FC236}">
                <a16:creationId xmlns:a16="http://schemas.microsoft.com/office/drawing/2014/main" id="{084F8B11-88E7-9649-88A8-23EC0A9CDE64}"/>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pic>
        <p:nvPicPr>
          <p:cNvPr id="5" name="Picture 4">
            <a:extLst>
              <a:ext uri="{FF2B5EF4-FFF2-40B4-BE49-F238E27FC236}">
                <a16:creationId xmlns:a16="http://schemas.microsoft.com/office/drawing/2014/main" id="{144B88CC-C741-014E-84DD-65FACF618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792" y="2632627"/>
            <a:ext cx="9041649" cy="1592746"/>
          </a:xfrm>
          <a:prstGeom prst="rect">
            <a:avLst/>
          </a:prstGeom>
        </p:spPr>
      </p:pic>
    </p:spTree>
    <p:extLst>
      <p:ext uri="{BB962C8B-B14F-4D97-AF65-F5344CB8AC3E}">
        <p14:creationId xmlns:p14="http://schemas.microsoft.com/office/powerpoint/2010/main" val="3377410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96CB3-9C6D-7443-9C44-BDA030CADA77}"/>
              </a:ext>
            </a:extLst>
          </p:cNvPr>
          <p:cNvSpPr txBox="1"/>
          <p:nvPr/>
        </p:nvSpPr>
        <p:spPr>
          <a:xfrm>
            <a:off x="119270" y="6172200"/>
            <a:ext cx="4045226" cy="584775"/>
          </a:xfrm>
          <a:prstGeom prst="rect">
            <a:avLst/>
          </a:prstGeom>
          <a:noFill/>
        </p:spPr>
        <p:txBody>
          <a:bodyPr wrap="square" rtlCol="0">
            <a:spAutoFit/>
          </a:bodyPr>
          <a:lstStyle/>
          <a:p>
            <a:r>
              <a:rPr lang="en-US" sz="3200" dirty="0">
                <a:latin typeface="+mj-lt"/>
                <a:hlinkClick r:id="rId2"/>
              </a:rPr>
              <a:t>fabienne.meijer@vrt.be</a:t>
            </a:r>
            <a:endParaRPr lang="en-US" sz="3200" dirty="0">
              <a:latin typeface="+mj-lt"/>
            </a:endParaRPr>
          </a:p>
        </p:txBody>
      </p:sp>
      <p:sp>
        <p:nvSpPr>
          <p:cNvPr id="3" name="TextBox 2">
            <a:extLst>
              <a:ext uri="{FF2B5EF4-FFF2-40B4-BE49-F238E27FC236}">
                <a16:creationId xmlns:a16="http://schemas.microsoft.com/office/drawing/2014/main" id="{11778FDF-C3FA-9042-A672-AA452237C664}"/>
              </a:ext>
            </a:extLst>
          </p:cNvPr>
          <p:cNvSpPr txBox="1"/>
          <p:nvPr/>
        </p:nvSpPr>
        <p:spPr>
          <a:xfrm>
            <a:off x="8166651" y="6213877"/>
            <a:ext cx="3906079" cy="523220"/>
          </a:xfrm>
          <a:prstGeom prst="rect">
            <a:avLst/>
          </a:prstGeom>
          <a:noFill/>
        </p:spPr>
        <p:txBody>
          <a:bodyPr wrap="square" rtlCol="0">
            <a:spAutoFit/>
          </a:bodyPr>
          <a:lstStyle/>
          <a:p>
            <a:r>
              <a:rPr lang="en-US" sz="2800" dirty="0" err="1">
                <a:solidFill>
                  <a:srgbClr val="FF4161"/>
                </a:solidFill>
              </a:rPr>
              <a:t>github.com</a:t>
            </a:r>
            <a:r>
              <a:rPr lang="en-US" sz="2800" dirty="0">
                <a:solidFill>
                  <a:srgbClr val="FF4161"/>
                </a:solidFill>
              </a:rPr>
              <a:t>/</a:t>
            </a:r>
            <a:r>
              <a:rPr lang="en-US" sz="2800" dirty="0" err="1">
                <a:solidFill>
                  <a:srgbClr val="FF4161"/>
                </a:solidFill>
              </a:rPr>
              <a:t>ducoquelicot</a:t>
            </a:r>
            <a:endParaRPr lang="en-US" sz="2800" dirty="0">
              <a:solidFill>
                <a:srgbClr val="FF4161"/>
              </a:solidFill>
            </a:endParaRPr>
          </a:p>
        </p:txBody>
      </p:sp>
    </p:spTree>
    <p:extLst>
      <p:ext uri="{BB962C8B-B14F-4D97-AF65-F5344CB8AC3E}">
        <p14:creationId xmlns:p14="http://schemas.microsoft.com/office/powerpoint/2010/main" val="1052970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06450" y="1531575"/>
            <a:ext cx="10547350" cy="3600986"/>
          </a:xfrm>
        </p:spPr>
        <p:txBody>
          <a:bodyPr/>
          <a:lstStyle/>
          <a:p>
            <a:r>
              <a:rPr lang="nl-BE" dirty="0"/>
              <a:t>Flexibiliteit</a:t>
            </a:r>
          </a:p>
          <a:p>
            <a:r>
              <a:rPr lang="nl-BE" dirty="0"/>
              <a:t>Begrijpen wat er gebeurt onder de motorkap</a:t>
            </a:r>
          </a:p>
          <a:p>
            <a:r>
              <a:rPr lang="nl-BE" dirty="0"/>
              <a:t>Iets kunnen fixen als het breekt</a:t>
            </a:r>
          </a:p>
          <a:p>
            <a:r>
              <a:rPr lang="nl-BE" dirty="0"/>
              <a:t>Een waardevolle nieuwe skill</a:t>
            </a:r>
          </a:p>
          <a:p>
            <a:endParaRPr lang="nl-BE" dirty="0"/>
          </a:p>
        </p:txBody>
      </p:sp>
      <p:sp>
        <p:nvSpPr>
          <p:cNvPr id="4" name="Title 3"/>
          <p:cNvSpPr>
            <a:spLocks noGrp="1"/>
          </p:cNvSpPr>
          <p:nvPr>
            <p:ph type="title"/>
          </p:nvPr>
        </p:nvSpPr>
        <p:spPr/>
        <p:txBody>
          <a:bodyPr/>
          <a:lstStyle/>
          <a:p>
            <a:r>
              <a:rPr lang="nl-BE" dirty="0"/>
              <a:t>Waarom zelf bouwen?</a:t>
            </a:r>
          </a:p>
        </p:txBody>
      </p:sp>
    </p:spTree>
    <p:extLst>
      <p:ext uri="{BB962C8B-B14F-4D97-AF65-F5344CB8AC3E}">
        <p14:creationId xmlns:p14="http://schemas.microsoft.com/office/powerpoint/2010/main" val="16980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06450" y="1531575"/>
            <a:ext cx="10547350" cy="3600986"/>
          </a:xfrm>
        </p:spPr>
        <p:txBody>
          <a:bodyPr/>
          <a:lstStyle/>
          <a:p>
            <a:r>
              <a:rPr lang="nl-BE" dirty="0"/>
              <a:t>Python 3.6 +, Requests en BeautifulSoup geïnstalleerd</a:t>
            </a:r>
          </a:p>
          <a:p>
            <a:r>
              <a:rPr lang="nl-BE" dirty="0"/>
              <a:t>Een IDE of Code Editor (bv VScode of PyCharm)</a:t>
            </a:r>
          </a:p>
          <a:p>
            <a:r>
              <a:rPr lang="nl-BE" dirty="0"/>
              <a:t>Internetverbinding</a:t>
            </a:r>
          </a:p>
          <a:p>
            <a:r>
              <a:rPr lang="nl-BE" dirty="0"/>
              <a:t>Ambient awareness van de Python syntax</a:t>
            </a:r>
          </a:p>
          <a:p>
            <a:r>
              <a:rPr lang="nl-BE" dirty="0"/>
              <a:t>Deze repository:  </a:t>
            </a:r>
            <a:r>
              <a:rPr lang="en-US" dirty="0" err="1">
                <a:solidFill>
                  <a:srgbClr val="FF4161"/>
                </a:solidFill>
              </a:rPr>
              <a:t>bit.ly</a:t>
            </a:r>
            <a:r>
              <a:rPr lang="en-US" dirty="0">
                <a:solidFill>
                  <a:srgbClr val="FF4161"/>
                </a:solidFill>
              </a:rPr>
              <a:t>/2QFrj4z</a:t>
            </a:r>
            <a:endParaRPr lang="nl-BE" dirty="0">
              <a:solidFill>
                <a:srgbClr val="FF4161"/>
              </a:solidFill>
            </a:endParaRPr>
          </a:p>
        </p:txBody>
      </p:sp>
      <p:sp>
        <p:nvSpPr>
          <p:cNvPr id="4" name="Title 3"/>
          <p:cNvSpPr>
            <a:spLocks noGrp="1"/>
          </p:cNvSpPr>
          <p:nvPr>
            <p:ph type="title"/>
          </p:nvPr>
        </p:nvSpPr>
        <p:spPr/>
        <p:txBody>
          <a:bodyPr/>
          <a:lstStyle/>
          <a:p>
            <a:r>
              <a:rPr lang="nl-BE" dirty="0"/>
              <a:t>Wat heb je nodig?</a:t>
            </a:r>
          </a:p>
        </p:txBody>
      </p:sp>
    </p:spTree>
    <p:extLst>
      <p:ext uri="{BB962C8B-B14F-4D97-AF65-F5344CB8AC3E}">
        <p14:creationId xmlns:p14="http://schemas.microsoft.com/office/powerpoint/2010/main" val="173561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nl-BE" dirty="0"/>
              <a:t>1</a:t>
            </a:r>
          </a:p>
        </p:txBody>
      </p:sp>
      <p:sp>
        <p:nvSpPr>
          <p:cNvPr id="4" name="Title 3"/>
          <p:cNvSpPr>
            <a:spLocks noGrp="1"/>
          </p:cNvSpPr>
          <p:nvPr>
            <p:ph type="title"/>
          </p:nvPr>
        </p:nvSpPr>
        <p:spPr>
          <a:xfrm>
            <a:off x="806400" y="806400"/>
            <a:ext cx="6994800" cy="4928478"/>
          </a:xfrm>
        </p:spPr>
        <p:txBody>
          <a:bodyPr/>
          <a:lstStyle/>
          <a:p>
            <a:r>
              <a:rPr lang="nl-BE" sz="3600" dirty="0"/>
              <a:t>WEB SCRAPING</a:t>
            </a:r>
            <a:br>
              <a:rPr lang="nl-BE" sz="3600" dirty="0"/>
            </a:br>
            <a:br>
              <a:rPr lang="nl-BE" sz="3600" dirty="0"/>
            </a:br>
            <a:br>
              <a:rPr lang="nl-BE" sz="3600" dirty="0"/>
            </a:br>
            <a:r>
              <a:rPr lang="nl-BE" sz="4500" dirty="0"/>
              <a:t>Scrape de agenda’s van de gemeenteraad van Palo Alto (Californië)</a:t>
            </a:r>
            <a:br>
              <a:rPr lang="nl-BE" sz="4500" dirty="0"/>
            </a:br>
            <a:br>
              <a:rPr lang="nl-BE" sz="4500" dirty="0"/>
            </a:br>
            <a:r>
              <a:rPr lang="nl-BE" sz="3200" dirty="0">
                <a:solidFill>
                  <a:srgbClr val="FF4161"/>
                </a:solidFill>
              </a:rPr>
              <a:t>bit.ly/34ah0cF</a:t>
            </a:r>
            <a:br>
              <a:rPr lang="nl-BE" sz="4500" dirty="0"/>
            </a:br>
            <a:r>
              <a:rPr lang="nl-BE" sz="3200" b="0" dirty="0"/>
              <a:t>repo: ws_paloalto</a:t>
            </a:r>
            <a:endParaRPr lang="nl-BE" sz="4500" b="0" dirty="0"/>
          </a:p>
        </p:txBody>
      </p:sp>
      <p:sp>
        <p:nvSpPr>
          <p:cNvPr id="3" name="TextBox 2">
            <a:extLst>
              <a:ext uri="{FF2B5EF4-FFF2-40B4-BE49-F238E27FC236}">
                <a16:creationId xmlns:a16="http://schemas.microsoft.com/office/drawing/2014/main" id="{91936DBB-CE6F-4049-B22A-9ECFABDB32DC}"/>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46657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E1589-6A13-844F-8423-193BA7E963BA}"/>
              </a:ext>
            </a:extLst>
          </p:cNvPr>
          <p:cNvSpPr>
            <a:spLocks noGrp="1"/>
          </p:cNvSpPr>
          <p:nvPr>
            <p:ph type="title"/>
          </p:nvPr>
        </p:nvSpPr>
        <p:spPr>
          <a:xfrm>
            <a:off x="130539" y="269687"/>
            <a:ext cx="2751810" cy="376357"/>
          </a:xfrm>
        </p:spPr>
        <p:txBody>
          <a:bodyPr/>
          <a:lstStyle/>
          <a:p>
            <a:r>
              <a:rPr lang="en-US" sz="3000" dirty="0"/>
              <a:t>WEB SCRAPING</a:t>
            </a:r>
            <a:br>
              <a:rPr lang="en-US" sz="3000" dirty="0"/>
            </a:br>
            <a:br>
              <a:rPr lang="en-US" sz="3000" dirty="0"/>
            </a:br>
            <a:br>
              <a:rPr lang="en-US" sz="3000" dirty="0"/>
            </a:br>
            <a:endParaRPr lang="en-US" sz="3000" dirty="0"/>
          </a:p>
        </p:txBody>
      </p:sp>
      <p:sp>
        <p:nvSpPr>
          <p:cNvPr id="4" name="Title 2">
            <a:extLst>
              <a:ext uri="{FF2B5EF4-FFF2-40B4-BE49-F238E27FC236}">
                <a16:creationId xmlns:a16="http://schemas.microsoft.com/office/drawing/2014/main" id="{5829F5B7-1992-DA48-9951-33A0F3D5E994}"/>
              </a:ext>
            </a:extLst>
          </p:cNvPr>
          <p:cNvSpPr txBox="1">
            <a:spLocks/>
          </p:cNvSpPr>
          <p:nvPr/>
        </p:nvSpPr>
        <p:spPr>
          <a:xfrm>
            <a:off x="849468" y="1018435"/>
            <a:ext cx="10282357" cy="480589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5000" b="1" kern="1200">
                <a:solidFill>
                  <a:schemeClr val="tx1"/>
                </a:solidFill>
                <a:latin typeface="+mj-lt"/>
                <a:ea typeface="+mj-ea"/>
                <a:cs typeface="+mj-cs"/>
              </a:defRPr>
            </a:lvl1pPr>
          </a:lstStyle>
          <a:p>
            <a:endParaRPr lang="en-US" sz="3000" dirty="0"/>
          </a:p>
        </p:txBody>
      </p:sp>
      <p:sp>
        <p:nvSpPr>
          <p:cNvPr id="9" name="TextBox 8">
            <a:extLst>
              <a:ext uri="{FF2B5EF4-FFF2-40B4-BE49-F238E27FC236}">
                <a16:creationId xmlns:a16="http://schemas.microsoft.com/office/drawing/2014/main" id="{9F9443DF-5DB9-CE4C-9A13-60E92ED81915}"/>
              </a:ext>
            </a:extLst>
          </p:cNvPr>
          <p:cNvSpPr txBox="1"/>
          <p:nvPr/>
        </p:nvSpPr>
        <p:spPr>
          <a:xfrm>
            <a:off x="1807265" y="1836332"/>
            <a:ext cx="8577469"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err="1">
                <a:latin typeface="+mj-lt"/>
              </a:rPr>
              <a:t>Begrijp</a:t>
            </a:r>
            <a:r>
              <a:rPr lang="en-US" sz="4000" b="1" dirty="0">
                <a:latin typeface="+mj-lt"/>
              </a:rPr>
              <a:t> de DOM (document object model)</a:t>
            </a:r>
          </a:p>
          <a:p>
            <a:pPr marL="285750" indent="-285750">
              <a:buFont typeface="Arial" panose="020B0604020202020204" pitchFamily="34" charset="0"/>
              <a:buChar char="•"/>
            </a:pPr>
            <a:r>
              <a:rPr lang="en-US" sz="4000" b="1" dirty="0" err="1">
                <a:latin typeface="+mj-lt"/>
              </a:rPr>
              <a:t>Zoek</a:t>
            </a:r>
            <a:r>
              <a:rPr lang="en-US" sz="4000" b="1" dirty="0">
                <a:latin typeface="+mj-lt"/>
              </a:rPr>
              <a:t> </a:t>
            </a:r>
            <a:r>
              <a:rPr lang="en-US" sz="4000" b="1" dirty="0" err="1">
                <a:latin typeface="+mj-lt"/>
              </a:rPr>
              <a:t>naar</a:t>
            </a:r>
            <a:r>
              <a:rPr lang="en-US" sz="4000" b="1" dirty="0">
                <a:latin typeface="+mj-lt"/>
              </a:rPr>
              <a:t> </a:t>
            </a:r>
            <a:r>
              <a:rPr lang="en-US" sz="4000" b="1" dirty="0" err="1">
                <a:latin typeface="+mj-lt"/>
              </a:rPr>
              <a:t>een</a:t>
            </a:r>
            <a:r>
              <a:rPr lang="en-US" sz="4000" b="1" dirty="0">
                <a:latin typeface="+mj-lt"/>
              </a:rPr>
              <a:t> patroon</a:t>
            </a:r>
          </a:p>
          <a:p>
            <a:pPr marL="285750" indent="-285750">
              <a:buFont typeface="Arial" panose="020B0604020202020204" pitchFamily="34" charset="0"/>
              <a:buChar char="•"/>
            </a:pPr>
            <a:r>
              <a:rPr lang="en-US" sz="4000" b="1" dirty="0" err="1">
                <a:latin typeface="+mj-lt"/>
              </a:rPr>
              <a:t>Bouw</a:t>
            </a:r>
            <a:r>
              <a:rPr lang="en-US" sz="4000" b="1" dirty="0">
                <a:latin typeface="+mj-lt"/>
              </a:rPr>
              <a:t> checks in</a:t>
            </a:r>
          </a:p>
          <a:p>
            <a:pPr marL="285750" indent="-285750">
              <a:buFont typeface="Arial" panose="020B0604020202020204" pitchFamily="34" charset="0"/>
              <a:buChar char="•"/>
            </a:pPr>
            <a:r>
              <a:rPr lang="en-US" sz="4000" b="1" dirty="0" err="1">
                <a:latin typeface="+mj-lt"/>
              </a:rPr>
              <a:t>Controleer</a:t>
            </a:r>
            <a:r>
              <a:rPr lang="en-US" sz="4000" b="1" dirty="0">
                <a:latin typeface="+mj-lt"/>
              </a:rPr>
              <a:t> </a:t>
            </a:r>
            <a:r>
              <a:rPr lang="en-US" sz="4000" b="1" dirty="0" err="1">
                <a:latin typeface="+mj-lt"/>
              </a:rPr>
              <a:t>regelmatig</a:t>
            </a:r>
            <a:r>
              <a:rPr lang="en-US" sz="4000" b="1" dirty="0">
                <a:latin typeface="+mj-lt"/>
              </a:rPr>
              <a:t> je output</a:t>
            </a:r>
          </a:p>
        </p:txBody>
      </p:sp>
      <p:sp>
        <p:nvSpPr>
          <p:cNvPr id="10" name="TextBox 9">
            <a:extLst>
              <a:ext uri="{FF2B5EF4-FFF2-40B4-BE49-F238E27FC236}">
                <a16:creationId xmlns:a16="http://schemas.microsoft.com/office/drawing/2014/main" id="{30C5DBC1-9E87-9148-8E22-DC8642203409}"/>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2371905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E1589-6A13-844F-8423-193BA7E963BA}"/>
              </a:ext>
            </a:extLst>
          </p:cNvPr>
          <p:cNvSpPr>
            <a:spLocks noGrp="1"/>
          </p:cNvSpPr>
          <p:nvPr>
            <p:ph type="title"/>
          </p:nvPr>
        </p:nvSpPr>
        <p:spPr>
          <a:xfrm>
            <a:off x="130538" y="269687"/>
            <a:ext cx="11895809" cy="376357"/>
          </a:xfrm>
        </p:spPr>
        <p:txBody>
          <a:bodyPr/>
          <a:lstStyle/>
          <a:p>
            <a:r>
              <a:rPr lang="en-US" sz="3000" dirty="0"/>
              <a:t>WEB SCRAPING							          BEGRIJP DE DOM</a:t>
            </a:r>
            <a:br>
              <a:rPr lang="en-US" sz="3000" dirty="0"/>
            </a:br>
            <a:br>
              <a:rPr lang="en-US" sz="3000" dirty="0"/>
            </a:br>
            <a:br>
              <a:rPr lang="en-US" sz="3000" dirty="0"/>
            </a:br>
            <a:endParaRPr lang="en-US" sz="3000" dirty="0"/>
          </a:p>
        </p:txBody>
      </p:sp>
      <p:sp>
        <p:nvSpPr>
          <p:cNvPr id="4" name="Title 2">
            <a:extLst>
              <a:ext uri="{FF2B5EF4-FFF2-40B4-BE49-F238E27FC236}">
                <a16:creationId xmlns:a16="http://schemas.microsoft.com/office/drawing/2014/main" id="{5829F5B7-1992-DA48-9951-33A0F3D5E994}"/>
              </a:ext>
            </a:extLst>
          </p:cNvPr>
          <p:cNvSpPr txBox="1">
            <a:spLocks/>
          </p:cNvSpPr>
          <p:nvPr/>
        </p:nvSpPr>
        <p:spPr>
          <a:xfrm>
            <a:off x="849468" y="1018435"/>
            <a:ext cx="10282357" cy="480589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5000" b="1" kern="1200">
                <a:solidFill>
                  <a:schemeClr val="tx1"/>
                </a:solidFill>
                <a:latin typeface="+mj-lt"/>
                <a:ea typeface="+mj-ea"/>
                <a:cs typeface="+mj-cs"/>
              </a:defRPr>
            </a:lvl1pPr>
          </a:lstStyle>
          <a:p>
            <a:endParaRPr lang="en-US" sz="3000" dirty="0"/>
          </a:p>
        </p:txBody>
      </p:sp>
      <p:sp>
        <p:nvSpPr>
          <p:cNvPr id="6" name="TextBox 5">
            <a:extLst>
              <a:ext uri="{FF2B5EF4-FFF2-40B4-BE49-F238E27FC236}">
                <a16:creationId xmlns:a16="http://schemas.microsoft.com/office/drawing/2014/main" id="{7B9E1779-701F-8E41-A43D-406E155D9A2D}"/>
              </a:ext>
            </a:extLst>
          </p:cNvPr>
          <p:cNvSpPr txBox="1"/>
          <p:nvPr/>
        </p:nvSpPr>
        <p:spPr>
          <a:xfrm>
            <a:off x="1970268" y="1099100"/>
            <a:ext cx="8376368" cy="461665"/>
          </a:xfrm>
          <a:prstGeom prst="rect">
            <a:avLst/>
          </a:prstGeom>
          <a:noFill/>
        </p:spPr>
        <p:txBody>
          <a:bodyPr wrap="square" rtlCol="0">
            <a:spAutoFit/>
          </a:bodyPr>
          <a:lstStyle/>
          <a:p>
            <a:r>
              <a:rPr lang="en-US" sz="2400" dirty="0">
                <a:solidFill>
                  <a:schemeClr val="accent3"/>
                </a:solidFill>
                <a:hlinkClick r:id="rId2">
                  <a:extLst>
                    <a:ext uri="{A12FA001-AC4F-418D-AE19-62706E023703}">
                      <ahyp:hlinkClr xmlns:ahyp="http://schemas.microsoft.com/office/drawing/2018/hyperlinkcolor" val="tx"/>
                    </a:ext>
                  </a:extLst>
                </a:hlinkClick>
              </a:rPr>
              <a:t>https://www.cityofpaloalto.org/gov/agendas/council/default.asp</a:t>
            </a:r>
            <a:endParaRPr lang="en-US" sz="2400" dirty="0">
              <a:solidFill>
                <a:schemeClr val="accent3"/>
              </a:solidFill>
            </a:endParaRPr>
          </a:p>
        </p:txBody>
      </p:sp>
      <p:pic>
        <p:nvPicPr>
          <p:cNvPr id="8" name="Picture 7">
            <a:extLst>
              <a:ext uri="{FF2B5EF4-FFF2-40B4-BE49-F238E27FC236}">
                <a16:creationId xmlns:a16="http://schemas.microsoft.com/office/drawing/2014/main" id="{998B15FD-9521-9A42-9261-806B7B09B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8" y="1808922"/>
            <a:ext cx="11476007" cy="6655074"/>
          </a:xfrm>
          <a:prstGeom prst="rect">
            <a:avLst/>
          </a:prstGeom>
        </p:spPr>
      </p:pic>
      <p:sp>
        <p:nvSpPr>
          <p:cNvPr id="10" name="TextBox 9">
            <a:extLst>
              <a:ext uri="{FF2B5EF4-FFF2-40B4-BE49-F238E27FC236}">
                <a16:creationId xmlns:a16="http://schemas.microsoft.com/office/drawing/2014/main" id="{03AC3C9F-4204-5F42-B17B-4CE937147B60}"/>
              </a:ext>
            </a:extLst>
          </p:cNvPr>
          <p:cNvSpPr txBox="1"/>
          <p:nvPr/>
        </p:nvSpPr>
        <p:spPr>
          <a:xfrm>
            <a:off x="9252000"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202065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E1589-6A13-844F-8423-193BA7E963BA}"/>
              </a:ext>
            </a:extLst>
          </p:cNvPr>
          <p:cNvSpPr>
            <a:spLocks noGrp="1"/>
          </p:cNvSpPr>
          <p:nvPr>
            <p:ph type="title"/>
          </p:nvPr>
        </p:nvSpPr>
        <p:spPr>
          <a:xfrm>
            <a:off x="130538" y="269687"/>
            <a:ext cx="11895809" cy="376357"/>
          </a:xfrm>
        </p:spPr>
        <p:txBody>
          <a:bodyPr/>
          <a:lstStyle/>
          <a:p>
            <a:r>
              <a:rPr lang="en-US" sz="3000" dirty="0"/>
              <a:t>WEB SCRAPING							   ZOEK EEN PATROON</a:t>
            </a:r>
            <a:br>
              <a:rPr lang="en-US" sz="3000" dirty="0"/>
            </a:br>
            <a:br>
              <a:rPr lang="en-US" sz="3000" dirty="0"/>
            </a:br>
            <a:br>
              <a:rPr lang="en-US" sz="3000" dirty="0"/>
            </a:br>
            <a:endParaRPr lang="en-US" sz="3000" dirty="0"/>
          </a:p>
        </p:txBody>
      </p:sp>
      <p:sp>
        <p:nvSpPr>
          <p:cNvPr id="4" name="Title 2">
            <a:extLst>
              <a:ext uri="{FF2B5EF4-FFF2-40B4-BE49-F238E27FC236}">
                <a16:creationId xmlns:a16="http://schemas.microsoft.com/office/drawing/2014/main" id="{5829F5B7-1992-DA48-9951-33A0F3D5E994}"/>
              </a:ext>
            </a:extLst>
          </p:cNvPr>
          <p:cNvSpPr txBox="1">
            <a:spLocks/>
          </p:cNvSpPr>
          <p:nvPr/>
        </p:nvSpPr>
        <p:spPr>
          <a:xfrm>
            <a:off x="849468" y="1018435"/>
            <a:ext cx="10282357" cy="480589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5000" b="1" kern="1200">
                <a:solidFill>
                  <a:schemeClr val="tx1"/>
                </a:solidFill>
                <a:latin typeface="+mj-lt"/>
                <a:ea typeface="+mj-ea"/>
                <a:cs typeface="+mj-cs"/>
              </a:defRPr>
            </a:lvl1pPr>
          </a:lstStyle>
          <a:p>
            <a:endParaRPr lang="en-US" sz="3000" dirty="0"/>
          </a:p>
        </p:txBody>
      </p:sp>
      <p:pic>
        <p:nvPicPr>
          <p:cNvPr id="5" name="Picture 4">
            <a:extLst>
              <a:ext uri="{FF2B5EF4-FFF2-40B4-BE49-F238E27FC236}">
                <a16:creationId xmlns:a16="http://schemas.microsoft.com/office/drawing/2014/main" id="{960FC71D-46F9-0D4D-B9FD-5B1FB6409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7504"/>
            <a:ext cx="12192000" cy="5022992"/>
          </a:xfrm>
          <a:prstGeom prst="rect">
            <a:avLst/>
          </a:prstGeom>
        </p:spPr>
      </p:pic>
      <p:sp>
        <p:nvSpPr>
          <p:cNvPr id="9" name="TextBox 8">
            <a:extLst>
              <a:ext uri="{FF2B5EF4-FFF2-40B4-BE49-F238E27FC236}">
                <a16:creationId xmlns:a16="http://schemas.microsoft.com/office/drawing/2014/main" id="{D0C089B1-0F16-F74D-8A22-0872A77C3550}"/>
              </a:ext>
            </a:extLst>
          </p:cNvPr>
          <p:cNvSpPr txBox="1"/>
          <p:nvPr/>
        </p:nvSpPr>
        <p:spPr>
          <a:xfrm>
            <a:off x="9261939" y="6430617"/>
            <a:ext cx="2882348" cy="307777"/>
          </a:xfrm>
          <a:prstGeom prst="rect">
            <a:avLst/>
          </a:prstGeom>
          <a:noFill/>
        </p:spPr>
        <p:txBody>
          <a:bodyPr wrap="square" rtlCol="0">
            <a:spAutoFit/>
          </a:bodyPr>
          <a:lstStyle/>
          <a:p>
            <a:r>
              <a:rPr lang="en-US" sz="1400" dirty="0"/>
              <a:t>Source: Serdar </a:t>
            </a:r>
            <a:r>
              <a:rPr lang="en-US" sz="1400" dirty="0" err="1"/>
              <a:t>Tumgoren</a:t>
            </a:r>
            <a:r>
              <a:rPr lang="en-US" sz="1400" dirty="0"/>
              <a:t>, Stanford</a:t>
            </a:r>
          </a:p>
        </p:txBody>
      </p:sp>
    </p:spTree>
    <p:extLst>
      <p:ext uri="{BB962C8B-B14F-4D97-AF65-F5344CB8AC3E}">
        <p14:creationId xmlns:p14="http://schemas.microsoft.com/office/powerpoint/2010/main" val="2396685353"/>
      </p:ext>
    </p:extLst>
  </p:cSld>
  <p:clrMapOvr>
    <a:masterClrMapping/>
  </p:clrMapOvr>
</p:sld>
</file>

<file path=ppt/theme/theme1.xml><?xml version="1.0" encoding="utf-8"?>
<a:theme xmlns:a="http://schemas.openxmlformats.org/drawingml/2006/main" name="Office Theme">
  <a:themeElements>
    <a:clrScheme name="VRT NWS">
      <a:dk1>
        <a:srgbClr val="16284A"/>
      </a:dk1>
      <a:lt1>
        <a:srgbClr val="FFFFFF"/>
      </a:lt1>
      <a:dk2>
        <a:srgbClr val="16284A"/>
      </a:dk2>
      <a:lt2>
        <a:srgbClr val="FFFFFF"/>
      </a:lt2>
      <a:accent1>
        <a:srgbClr val="16284A"/>
      </a:accent1>
      <a:accent2>
        <a:srgbClr val="145594"/>
      </a:accent2>
      <a:accent3>
        <a:srgbClr val="0091AA"/>
      </a:accent3>
      <a:accent4>
        <a:srgbClr val="2396CD"/>
      </a:accent4>
      <a:accent5>
        <a:srgbClr val="7ACEF3"/>
      </a:accent5>
      <a:accent6>
        <a:srgbClr val="5DFC71"/>
      </a:accent6>
      <a:hlink>
        <a:srgbClr val="FF4161"/>
      </a:hlink>
      <a:folHlink>
        <a:srgbClr val="7ACEF3"/>
      </a:folHlink>
    </a:clrScheme>
    <a:fontScheme name="vrt-lettertype">
      <a:majorFont>
        <a:latin typeface="FormaDJRDisplay"/>
        <a:ea typeface=""/>
        <a:cs typeface=""/>
      </a:majorFont>
      <a:minorFont>
        <a:latin typeface="FormaDJR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RT_NWS.potx" id="{485459B4-71CA-4F24-A163-5AB22D7AF6BF}" vid="{401218ED-3558-49C3-ACE0-FC76B86C85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VRT_NWS</Template>
  <TotalTime>10413</TotalTime>
  <Words>601</Words>
  <Application>Microsoft Macintosh PowerPoint</Application>
  <PresentationFormat>Widescreen</PresentationFormat>
  <Paragraphs>82</Paragraphs>
  <Slides>31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FormaDJRDisplay</vt:lpstr>
      <vt:lpstr>FormaDJRText</vt:lpstr>
      <vt:lpstr>FormaDJRText Light</vt:lpstr>
      <vt:lpstr>Wingdings</vt:lpstr>
      <vt:lpstr>Office Theme</vt:lpstr>
      <vt:lpstr>Web scraping &amp; data extraction in python</vt:lpstr>
      <vt:lpstr>Fabienne meijer</vt:lpstr>
      <vt:lpstr>Web scraping:    doe het niet.</vt:lpstr>
      <vt:lpstr>Waarom zelf bouwen?</vt:lpstr>
      <vt:lpstr>Wat heb je nodig?</vt:lpstr>
      <vt:lpstr>WEB SCRAPING   Scrape de agenda’s van de gemeenteraad van Palo Alto (Californië)  bit.ly/34ah0cF repo: ws_paloalto</vt:lpstr>
      <vt:lpstr>WEB SCRAPING   </vt:lpstr>
      <vt:lpstr>WEB SCRAPING                 BEGRIJP DE DOM   </vt:lpstr>
      <vt:lpstr>WEB SCRAPING          ZOEK EEN PATROON   </vt:lpstr>
      <vt:lpstr>WEB SCRAPING               BOUW CHECKS IN   </vt:lpstr>
      <vt:lpstr>WEB SCRAPING    Wie stelt de meeste vragen in het Vlaams Parlement?   bit.ly/37sQlKm repo: ws_vlaams</vt:lpstr>
      <vt:lpstr>WEB SCRAPING</vt:lpstr>
      <vt:lpstr>WEB SCRAPING                MAAK HET MAKKELIJK</vt:lpstr>
      <vt:lpstr>WEB SCRAPING                      BE A GOOD CITIZEN</vt:lpstr>
      <vt:lpstr>WEB SCRAPING               SEPARATE CONCERNS</vt:lpstr>
      <vt:lpstr>DATA EXTRACTION    Wie stelt de meeste vragen in het Vlaams Parlement?    repo: ws_vlaams</vt:lpstr>
      <vt:lpstr>DATA EXTRACTION</vt:lpstr>
      <vt:lpstr>DATA EXTRACTION       SCRAPE MET BS</vt:lpstr>
      <vt:lpstr>DATA EXTRACTION              EXPERT GOOGLER</vt:lpstr>
      <vt:lpstr>DATA EXTRACTION             CHECK JE OUTPUT</vt:lpstr>
      <vt:lpstr>DATA EXTRACTION  Wat zijn de tien grootste aardbevingen van de afgelopen 24 uur? (Quakebot-variatie)  on.doi.gov/2pL80Mk repo: de_quakebot</vt:lpstr>
      <vt:lpstr>DATA EXTRACTION</vt:lpstr>
      <vt:lpstr>DATA EXTRACTION         WAT WIL JE WETEN?</vt:lpstr>
      <vt:lpstr>DATA EXTRACTION              INSPECTEER DATA</vt:lpstr>
      <vt:lpstr>DATA EXTRACTION             VERMIJD HARDCODING</vt:lpstr>
      <vt:lpstr>DATA EXTRACTION                             DOCUMENTATIE</vt:lpstr>
      <vt:lpstr>BONUS    Data verwerken met API’s    bit.ly/2D3CzQr repo: bonus_senate</vt:lpstr>
      <vt:lpstr>BONUS</vt:lpstr>
      <vt:lpstr>BONUS</vt:lpstr>
      <vt:lpstr>BONUS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van de presentatie</dc:title>
  <dc:creator>Jan Van der Herten</dc:creator>
  <cp:lastModifiedBy>Fabienne Meijer</cp:lastModifiedBy>
  <cp:revision>31</cp:revision>
  <dcterms:created xsi:type="dcterms:W3CDTF">2017-10-30T12:01:09Z</dcterms:created>
  <dcterms:modified xsi:type="dcterms:W3CDTF">2019-11-22T12:40:37Z</dcterms:modified>
</cp:coreProperties>
</file>